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3004800" cy="9753600"/>
  <p:notesSz cx="6858000" cy="9144000"/>
  <p:embeddedFontLst>
    <p:embeddedFont>
      <p:font typeface="Short Stack" panose="020B0604020202020204" charset="0"/>
      <p:regular r:id="rId18"/>
    </p:embeddedFont>
    <p:embeddedFont>
      <p:font typeface="Comic Sans MS" panose="030F0702030302020204" pitchFamily="66" charset="0"/>
      <p:regular r:id="rId19"/>
      <p:bold r:id="rId20"/>
      <p:italic r:id="rId21"/>
      <p:boldItalic r:id="rId22"/>
    </p:embeddedFont>
    <p:embeddedFont>
      <p:font typeface="Permanent Marker" panose="02000000000000000000" pitchFamily="2" charset="0"/>
      <p:regular r:id="rId23"/>
    </p:embeddedFont>
    <p:embeddedFont>
      <p:font typeface="Cutive" panose="020B0604020202020204" charset="0"/>
      <p:regular r:id="rId24"/>
    </p:embeddedFont>
    <p:embeddedFont>
      <p:font typeface="Lemon" panose="02000000000000000000" pitchFamily="2" charset="0"/>
      <p:regular r:id="rId25"/>
    </p:embeddedFon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Helvetica Neue Light" panose="020B0604020202020204" charset="0"/>
      <p:regular r:id="rId34"/>
      <p:bold r:id="rId35"/>
      <p:italic r:id="rId36"/>
      <p:boldItalic r:id="rId37"/>
    </p:embeddedFont>
    <p:embeddedFont>
      <p:font typeface="Source Sans Pro"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072">
          <p15:clr>
            <a:srgbClr val="000000"/>
          </p15:clr>
        </p15:guide>
        <p15:guide id="2" pos="4096">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AED909E-7424-499B-9B7E-6037E74C8FF6}">
  <a:tblStyle styleId="{EAED909E-7424-499B-9B7E-6037E74C8FF6}" styleName="Table_0">
    <a:wholeTbl>
      <a:tcTxStyle b="off" i="off">
        <a:font>
          <a:latin typeface="Helvetica Neue"/>
          <a:ea typeface="Helvetica Neue"/>
          <a:cs typeface="Helvetica Neue"/>
        </a:font>
        <a:srgbClr val="000000"/>
      </a:tcTxStyle>
      <a:tcStyle>
        <a:tcBdr>
          <a:left>
            <a:ln w="12700" cap="flat" cmpd="sng">
              <a:solidFill>
                <a:srgbClr val="A6AAA9"/>
              </a:solidFill>
              <a:prstDash val="solid"/>
              <a:round/>
              <a:headEnd type="none" w="sm" len="sm"/>
              <a:tailEnd type="none" w="sm" len="sm"/>
            </a:ln>
          </a:left>
          <a:right>
            <a:ln w="12700" cap="flat" cmpd="sng">
              <a:solidFill>
                <a:srgbClr val="A6AAA9"/>
              </a:solidFill>
              <a:prstDash val="solid"/>
              <a:round/>
              <a:headEnd type="none" w="sm" len="sm"/>
              <a:tailEnd type="none" w="sm" len="sm"/>
            </a:ln>
          </a:right>
          <a:top>
            <a:ln w="12700" cap="flat" cmpd="sng">
              <a:solidFill>
                <a:srgbClr val="A6AAA9"/>
              </a:solidFill>
              <a:prstDash val="solid"/>
              <a:round/>
              <a:headEnd type="none" w="sm" len="sm"/>
              <a:tailEnd type="none" w="sm" len="sm"/>
            </a:ln>
          </a:top>
          <a:bottom>
            <a:ln w="12700" cap="flat" cmpd="sng">
              <a:solidFill>
                <a:srgbClr val="A6AAA9"/>
              </a:solidFill>
              <a:prstDash val="solid"/>
              <a:round/>
              <a:headEnd type="none" w="sm" len="sm"/>
              <a:tailEnd type="none" w="sm" len="sm"/>
            </a:ln>
          </a:bottom>
          <a:insideH>
            <a:ln w="12700" cap="flat" cmpd="sng">
              <a:solidFill>
                <a:srgbClr val="A6AAA9"/>
              </a:solidFill>
              <a:prstDash val="solid"/>
              <a:round/>
              <a:headEnd type="none" w="sm" len="sm"/>
              <a:tailEnd type="none" w="sm" len="sm"/>
            </a:ln>
          </a:insideH>
          <a:insideV>
            <a:ln w="12700" cap="flat" cmpd="sng">
              <a:solidFill>
                <a:srgbClr val="A6AAA9"/>
              </a:solidFill>
              <a:prstDash val="solid"/>
              <a:round/>
              <a:headEnd type="none" w="sm" len="sm"/>
              <a:tailEnd type="none" w="sm" len="sm"/>
            </a:ln>
          </a:insideV>
        </a:tcBdr>
        <a:fill>
          <a:solidFill>
            <a:srgbClr val="EBEBEB"/>
          </a:solidFill>
        </a:fill>
      </a:tcStyle>
    </a:wholeTbl>
    <a:band1H>
      <a:tcTxStyle/>
      <a:tcStyle>
        <a:tcBdr/>
      </a:tcStyle>
    </a:band1H>
    <a:band2H>
      <a:tcTxStyle b="off" i="off"/>
      <a:tcStyle>
        <a:tcBdr/>
        <a:fill>
          <a:solidFill>
            <a:srgbClr val="DADBDA"/>
          </a:solidFill>
        </a:fill>
      </a:tcStyle>
    </a:band2H>
    <a:band1V>
      <a:tcTxStyle/>
      <a:tcStyle>
        <a:tcBdr/>
      </a:tcStyle>
    </a:band1V>
    <a:band2V>
      <a:tcTxStyle/>
      <a:tcStyle>
        <a:tcBdr/>
      </a:tcStyle>
    </a:band2V>
    <a:lastCol>
      <a:tcTxStyle/>
      <a:tcStyle>
        <a:tcBdr/>
      </a:tcStyle>
    </a:lastCol>
    <a:firstCol>
      <a:tcTxStyle b="on" i="off">
        <a:font>
          <a:latin typeface="Helvetica Neue"/>
          <a:ea typeface="Helvetica Neue"/>
          <a:cs typeface="Helvetica Neue"/>
        </a:font>
        <a:srgbClr val="FFFFFF"/>
      </a:tcTxStyle>
      <a:tcStyle>
        <a:tcBdr>
          <a:left>
            <a:ln w="12700" cap="flat" cmpd="sng">
              <a:solidFill>
                <a:srgbClr val="A6AAA9"/>
              </a:solidFill>
              <a:prstDash val="solid"/>
              <a:round/>
              <a:headEnd type="none" w="sm" len="sm"/>
              <a:tailEnd type="none" w="sm" len="sm"/>
            </a:ln>
          </a:left>
          <a:right>
            <a:ln w="12700" cap="flat" cmpd="sng">
              <a:solidFill>
                <a:srgbClr val="A6AAA9"/>
              </a:solidFill>
              <a:prstDash val="solid"/>
              <a:round/>
              <a:headEnd type="none" w="sm" len="sm"/>
              <a:tailEnd type="none" w="sm" len="sm"/>
            </a:ln>
          </a:right>
          <a:top>
            <a:ln w="12700" cap="flat" cmpd="sng">
              <a:solidFill>
                <a:srgbClr val="A6AAA9"/>
              </a:solidFill>
              <a:prstDash val="solid"/>
              <a:round/>
              <a:headEnd type="none" w="sm" len="sm"/>
              <a:tailEnd type="none" w="sm" len="sm"/>
            </a:ln>
          </a:top>
          <a:bottom>
            <a:ln w="12700" cap="flat" cmpd="sng">
              <a:solidFill>
                <a:srgbClr val="A6AAA9"/>
              </a:solidFill>
              <a:prstDash val="solid"/>
              <a:round/>
              <a:headEnd type="none" w="sm" len="sm"/>
              <a:tailEnd type="none" w="sm" len="sm"/>
            </a:ln>
          </a:bottom>
          <a:insideH>
            <a:ln w="12700" cap="flat" cmpd="sng">
              <a:solidFill>
                <a:srgbClr val="A6AAA9"/>
              </a:solidFill>
              <a:prstDash val="solid"/>
              <a:round/>
              <a:headEnd type="none" w="sm" len="sm"/>
              <a:tailEnd type="none" w="sm" len="sm"/>
            </a:ln>
          </a:insideH>
          <a:insideV>
            <a:ln w="12700" cap="flat" cmpd="sng">
              <a:solidFill>
                <a:srgbClr val="A6AAA9"/>
              </a:solidFill>
              <a:prstDash val="solid"/>
              <a:round/>
              <a:headEnd type="none" w="sm" len="sm"/>
              <a:tailEnd type="none" w="sm" len="sm"/>
            </a:ln>
          </a:insideV>
        </a:tcBdr>
        <a:fill>
          <a:solidFill>
            <a:srgbClr val="96195C"/>
          </a:solidFill>
        </a:fill>
      </a:tcStyle>
    </a:firstCol>
    <a:lastRow>
      <a:tcTxStyle b="on" i="off">
        <a:font>
          <a:latin typeface="Helvetica Neue"/>
          <a:ea typeface="Helvetica Neue"/>
          <a:cs typeface="Helvetica Neue"/>
        </a:font>
        <a:srgbClr val="FFFFFF"/>
      </a:tcTxStyle>
      <a:tcStyle>
        <a:tcBdr>
          <a:left>
            <a:ln w="12700" cap="flat" cmpd="sng">
              <a:solidFill>
                <a:srgbClr val="A6AAA9"/>
              </a:solidFill>
              <a:prstDash val="solid"/>
              <a:round/>
              <a:headEnd type="none" w="sm" len="sm"/>
              <a:tailEnd type="none" w="sm" len="sm"/>
            </a:ln>
          </a:left>
          <a:right>
            <a:ln w="12700" cap="flat" cmpd="sng">
              <a:solidFill>
                <a:srgbClr val="A6AAA9"/>
              </a:solidFill>
              <a:prstDash val="solid"/>
              <a:round/>
              <a:headEnd type="none" w="sm" len="sm"/>
              <a:tailEnd type="none" w="sm" len="sm"/>
            </a:ln>
          </a:right>
          <a:top>
            <a:ln w="12700" cap="flat" cmpd="sng">
              <a:solidFill>
                <a:srgbClr val="A6AAA9"/>
              </a:solidFill>
              <a:prstDash val="solid"/>
              <a:round/>
              <a:headEnd type="none" w="sm" len="sm"/>
              <a:tailEnd type="none" w="sm" len="sm"/>
            </a:ln>
          </a:top>
          <a:bottom>
            <a:ln w="12700" cap="flat" cmpd="sng">
              <a:solidFill>
                <a:srgbClr val="A6AAA9"/>
              </a:solidFill>
              <a:prstDash val="solid"/>
              <a:round/>
              <a:headEnd type="none" w="sm" len="sm"/>
              <a:tailEnd type="none" w="sm" len="sm"/>
            </a:ln>
          </a:bottom>
          <a:insideH>
            <a:ln w="12700" cap="flat" cmpd="sng">
              <a:solidFill>
                <a:srgbClr val="A6AAA9"/>
              </a:solidFill>
              <a:prstDash val="solid"/>
              <a:round/>
              <a:headEnd type="none" w="sm" len="sm"/>
              <a:tailEnd type="none" w="sm" len="sm"/>
            </a:ln>
          </a:insideH>
          <a:insideV>
            <a:ln w="12700" cap="flat" cmpd="sng">
              <a:solidFill>
                <a:srgbClr val="A6AAA9"/>
              </a:solidFill>
              <a:prstDash val="solid"/>
              <a:round/>
              <a:headEnd type="none" w="sm" len="sm"/>
              <a:tailEnd type="none" w="sm" len="sm"/>
            </a:ln>
          </a:insideV>
        </a:tcBdr>
        <a:fill>
          <a:solidFill>
            <a:srgbClr val="C24785"/>
          </a:solidFill>
        </a:fill>
      </a:tcStyle>
    </a:lastRow>
    <a:seCell>
      <a:tcTxStyle/>
      <a:tcStyle>
        <a:tcBdr/>
      </a:tcStyle>
    </a:seCell>
    <a:swCell>
      <a:tcTxStyle/>
      <a:tcStyle>
        <a:tcBdr/>
      </a:tcStyle>
    </a:swCell>
    <a:firstRow>
      <a:tcTxStyle b="on" i="off">
        <a:font>
          <a:latin typeface="Helvetica Neue"/>
          <a:ea typeface="Helvetica Neue"/>
          <a:cs typeface="Helvetica Neue"/>
        </a:font>
        <a:srgbClr val="FFFFFF"/>
      </a:tcTxStyle>
      <a:tcStyle>
        <a:tcBdr>
          <a:left>
            <a:ln w="12700" cap="flat" cmpd="sng">
              <a:solidFill>
                <a:srgbClr val="A6AAA9"/>
              </a:solidFill>
              <a:prstDash val="solid"/>
              <a:round/>
              <a:headEnd type="none" w="sm" len="sm"/>
              <a:tailEnd type="none" w="sm" len="sm"/>
            </a:ln>
          </a:left>
          <a:right>
            <a:ln w="12700" cap="flat" cmpd="sng">
              <a:solidFill>
                <a:srgbClr val="A6AAA9"/>
              </a:solidFill>
              <a:prstDash val="solid"/>
              <a:round/>
              <a:headEnd type="none" w="sm" len="sm"/>
              <a:tailEnd type="none" w="sm" len="sm"/>
            </a:ln>
          </a:right>
          <a:top>
            <a:ln w="12700" cap="flat" cmpd="sng">
              <a:solidFill>
                <a:srgbClr val="A6AAA9"/>
              </a:solidFill>
              <a:prstDash val="solid"/>
              <a:round/>
              <a:headEnd type="none" w="sm" len="sm"/>
              <a:tailEnd type="none" w="sm" len="sm"/>
            </a:ln>
          </a:top>
          <a:bottom>
            <a:ln w="12700" cap="flat" cmpd="sng">
              <a:solidFill>
                <a:srgbClr val="A6AAA9"/>
              </a:solidFill>
              <a:prstDash val="solid"/>
              <a:round/>
              <a:headEnd type="none" w="sm" len="sm"/>
              <a:tailEnd type="none" w="sm" len="sm"/>
            </a:ln>
          </a:bottom>
          <a:insideH>
            <a:ln w="12700" cap="flat" cmpd="sng">
              <a:solidFill>
                <a:srgbClr val="A6AAA9"/>
              </a:solidFill>
              <a:prstDash val="solid"/>
              <a:round/>
              <a:headEnd type="none" w="sm" len="sm"/>
              <a:tailEnd type="none" w="sm" len="sm"/>
            </a:ln>
          </a:insideH>
          <a:insideV>
            <a:ln w="12700" cap="flat" cmpd="sng">
              <a:solidFill>
                <a:srgbClr val="A6AAA9"/>
              </a:solidFill>
              <a:prstDash val="solid"/>
              <a:round/>
              <a:headEnd type="none" w="sm" len="sm"/>
              <a:tailEnd type="none" w="sm" len="sm"/>
            </a:ln>
          </a:insideV>
        </a:tcBdr>
        <a:fill>
          <a:solidFill>
            <a:srgbClr val="C2478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snapToGrid="0">
      <p:cViewPr>
        <p:scale>
          <a:sx n="51" d="100"/>
          <a:sy n="51" d="100"/>
        </p:scale>
        <p:origin x="-1224" y="-72"/>
      </p:cViewPr>
      <p:guideLst>
        <p:guide orient="horz" pos="3072"/>
        <p:guide pos="4096"/>
      </p:guideLst>
    </p:cSldViewPr>
  </p:slideViewPr>
  <p:outlineViewPr>
    <p:cViewPr>
      <p:scale>
        <a:sx n="33" d="100"/>
        <a:sy n="33" d="100"/>
      </p:scale>
      <p:origin x="0" y="27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8994613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ol i subtítol"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70000" y="1638300"/>
            <a:ext cx="10464800" cy="3302000"/>
          </a:xfrm>
          <a:prstGeom prst="rect">
            <a:avLst/>
          </a:prstGeom>
          <a:noFill/>
          <a:ln>
            <a:noFill/>
          </a:ln>
        </p:spPr>
        <p:txBody>
          <a:bodyPr spcFirstLastPara="1" wrap="square" lIns="50800" tIns="50800" rIns="50800" bIns="50800" anchor="b" anchorCtr="0"/>
          <a:lstStyle>
            <a:lvl1pPr marR="0" lvl="0"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11" name="Google Shape;11;p2"/>
          <p:cNvSpPr txBox="1">
            <a:spLocks noGrp="1"/>
          </p:cNvSpPr>
          <p:nvPr>
            <p:ph type="body" idx="1"/>
          </p:nvPr>
        </p:nvSpPr>
        <p:spPr>
          <a:xfrm>
            <a:off x="1270000" y="5041900"/>
            <a:ext cx="10464800" cy="1130300"/>
          </a:xfrm>
          <a:prstGeom prst="rect">
            <a:avLst/>
          </a:prstGeom>
          <a:noFill/>
          <a:ln>
            <a:noFill/>
          </a:ln>
        </p:spPr>
        <p:txBody>
          <a:bodyPr spcFirstLastPara="1" wrap="square" lIns="50800" tIns="50800" rIns="50800" bIns="50800" anchor="t" anchorCtr="0"/>
          <a:lstStyle>
            <a:lvl1pPr marL="457200" marR="0" lvl="0" indent="-228600" algn="ctr" rtl="0">
              <a:lnSpc>
                <a:spcPct val="100000"/>
              </a:lnSpc>
              <a:spcBef>
                <a:spcPts val="0"/>
              </a:spcBef>
              <a:spcAft>
                <a:spcPts val="0"/>
              </a:spcAft>
              <a:buClr>
                <a:srgbClr val="000000"/>
              </a:buClr>
              <a:buSzPts val="3700"/>
              <a:buFont typeface="Helvetica Neue"/>
              <a:buNone/>
              <a:defRPr sz="37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100000"/>
              </a:lnSpc>
              <a:spcBef>
                <a:spcPts val="0"/>
              </a:spcBef>
              <a:spcAft>
                <a:spcPts val="0"/>
              </a:spcAft>
              <a:buClr>
                <a:srgbClr val="000000"/>
              </a:buClr>
              <a:buSzPts val="3700"/>
              <a:buFont typeface="Helvetica Neue"/>
              <a:buNone/>
              <a:defRPr sz="37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3700"/>
              <a:buFont typeface="Helvetica Neue"/>
              <a:buNone/>
              <a:defRPr sz="37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3700"/>
              <a:buFont typeface="Helvetica Neue"/>
              <a:buNone/>
              <a:defRPr sz="37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3700"/>
              <a:buFont typeface="Helvetica Neue"/>
              <a:buNone/>
              <a:defRPr sz="3700" b="0" i="0" u="none" strike="noStrike" cap="none">
                <a:solidFill>
                  <a:srgbClr val="000000"/>
                </a:solidFill>
                <a:latin typeface="Helvetica Neue"/>
                <a:ea typeface="Helvetica Neue"/>
                <a:cs typeface="Helvetica Neue"/>
                <a:sym typeface="Helvetica Neue"/>
              </a:defRPr>
            </a:lvl5pPr>
            <a:lvl6pPr marL="2743200" marR="0" lvl="5"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L="3200400" marR="0" lvl="6"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L="3657600" marR="0" lvl="7"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L="4114800" marR="0" lvl="8"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12" name="Google Shape;12;p2"/>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ol i vinyetes">
  <p:cSld name="Títol i vinyetes">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lstStyle>
            <a:lvl1pPr marR="0" lvl="0"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46" name="Google Shape;46;p11"/>
          <p:cNvSpPr txBox="1">
            <a:spLocks noGrp="1"/>
          </p:cNvSpPr>
          <p:nvPr>
            <p:ph type="body" idx="1"/>
          </p:nvPr>
        </p:nvSpPr>
        <p:spPr>
          <a:xfrm>
            <a:off x="952500" y="2590800"/>
            <a:ext cx="11099800" cy="6286500"/>
          </a:xfrm>
          <a:prstGeom prst="rect">
            <a:avLst/>
          </a:prstGeom>
          <a:noFill/>
          <a:ln>
            <a:noFill/>
          </a:ln>
        </p:spPr>
        <p:txBody>
          <a:bodyPr spcFirstLastPara="1" wrap="square" lIns="50800" tIns="50800" rIns="50800" bIns="50800" anchor="ctr" anchorCtr="0"/>
          <a:lstStyle>
            <a:lvl1pPr marL="457200" marR="0" lvl="0"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1pPr>
            <a:lvl2pPr marL="914400" marR="0" lvl="1"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L="1371600" marR="0" lvl="2"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L="1828800" marR="0" lvl="3"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L="2286000" marR="0" lvl="4"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L="2743200" marR="0" lvl="5"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L="3200400" marR="0" lvl="6"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L="3657600" marR="0" lvl="7"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L="4114800" marR="0" lvl="8"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47" name="Google Shape;47;p11"/>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
  <p:cSld name="Cita">
    <p:spTree>
      <p:nvGrpSpPr>
        <p:cNvPr id="1" name="Shape 48"/>
        <p:cNvGrpSpPr/>
        <p:nvPr/>
      </p:nvGrpSpPr>
      <p:grpSpPr>
        <a:xfrm>
          <a:off x="0" y="0"/>
          <a:ext cx="0" cy="0"/>
          <a:chOff x="0" y="0"/>
          <a:chExt cx="0" cy="0"/>
        </a:xfrm>
      </p:grpSpPr>
      <p:sp>
        <p:nvSpPr>
          <p:cNvPr id="49" name="Google Shape;49;p12"/>
          <p:cNvSpPr txBox="1">
            <a:spLocks noGrp="1"/>
          </p:cNvSpPr>
          <p:nvPr>
            <p:ph type="body" idx="1"/>
          </p:nvPr>
        </p:nvSpPr>
        <p:spPr>
          <a:xfrm>
            <a:off x="1270000" y="6362700"/>
            <a:ext cx="10464800" cy="461366"/>
          </a:xfrm>
          <a:prstGeom prst="rect">
            <a:avLst/>
          </a:prstGeom>
          <a:noFill/>
          <a:ln>
            <a:noFill/>
          </a:ln>
        </p:spPr>
        <p:txBody>
          <a:bodyPr spcFirstLastPara="1" wrap="square" lIns="50800" tIns="50800" rIns="50800" bIns="50800" anchor="t" anchorCtr="0"/>
          <a:lstStyle>
            <a:lvl1pPr marL="457200" marR="0" lvl="0" indent="-228600" algn="ctr" rtl="0">
              <a:lnSpc>
                <a:spcPct val="100000"/>
              </a:lnSpc>
              <a:spcBef>
                <a:spcPts val="0"/>
              </a:spcBef>
              <a:spcAft>
                <a:spcPts val="0"/>
              </a:spcAft>
              <a:buClr>
                <a:srgbClr val="000000"/>
              </a:buClr>
              <a:buSzPts val="2400"/>
              <a:buFont typeface="Helvetica Neue"/>
              <a:buNone/>
              <a:defRPr sz="2400" b="0" i="1" u="none" strike="noStrike" cap="none">
                <a:solidFill>
                  <a:srgbClr val="000000"/>
                </a:solidFill>
                <a:latin typeface="Helvetica Neue"/>
                <a:ea typeface="Helvetica Neue"/>
                <a:cs typeface="Helvetica Neue"/>
                <a:sym typeface="Helvetica Neue"/>
              </a:defRPr>
            </a:lvl1pPr>
            <a:lvl2pPr marL="914400" marR="0" lvl="1"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L="1371600" marR="0" lvl="2"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L="1828800" marR="0" lvl="3"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L="2286000" marR="0" lvl="4"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L="2743200" marR="0" lvl="5"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L="3200400" marR="0" lvl="6"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L="3657600" marR="0" lvl="7"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L="4114800" marR="0" lvl="8"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50" name="Google Shape;50;p12"/>
          <p:cNvSpPr txBox="1">
            <a:spLocks noGrp="1"/>
          </p:cNvSpPr>
          <p:nvPr>
            <p:ph type="body" idx="2"/>
          </p:nvPr>
        </p:nvSpPr>
        <p:spPr>
          <a:xfrm>
            <a:off x="1270000" y="4267112"/>
            <a:ext cx="10464800" cy="609776"/>
          </a:xfrm>
          <a:prstGeom prst="rect">
            <a:avLst/>
          </a:prstGeom>
          <a:noFill/>
          <a:ln>
            <a:noFill/>
          </a:ln>
        </p:spPr>
        <p:txBody>
          <a:bodyPr spcFirstLastPara="1" wrap="square" lIns="50800" tIns="50800" rIns="50800" bIns="50800" anchor="ctr" anchorCtr="0"/>
          <a:lstStyle>
            <a:lvl1pPr marL="457200" marR="0" lvl="0" indent="-228600" algn="ctr" rtl="0">
              <a:lnSpc>
                <a:spcPct val="100000"/>
              </a:lnSpc>
              <a:spcBef>
                <a:spcPts val="0"/>
              </a:spcBef>
              <a:spcAft>
                <a:spcPts val="0"/>
              </a:spcAft>
              <a:buClr>
                <a:srgbClr val="000000"/>
              </a:buClr>
              <a:buSzPts val="3400"/>
              <a:buFont typeface="Helvetica Neue"/>
              <a:buNone/>
              <a:defRPr sz="3400" b="0" i="0" u="none" strike="noStrike" cap="none">
                <a:solidFill>
                  <a:srgbClr val="000000"/>
                </a:solidFill>
                <a:latin typeface="Helvetica Neue"/>
                <a:ea typeface="Helvetica Neue"/>
                <a:cs typeface="Helvetica Neue"/>
                <a:sym typeface="Helvetica Neue"/>
              </a:defRPr>
            </a:lvl1pPr>
            <a:lvl2pPr marL="914400" marR="0" lvl="1"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L="1371600" marR="0" lvl="2"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L="1828800" marR="0" lvl="3"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L="2286000" marR="0" lvl="4"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L="2743200" marR="0" lvl="5"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L="3200400" marR="0" lvl="6"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L="3657600" marR="0" lvl="7"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L="4114800" marR="0" lvl="8"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51" name="Google Shape;51;p12"/>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52"/>
        <p:cNvGrpSpPr/>
        <p:nvPr/>
      </p:nvGrpSpPr>
      <p:grpSpPr>
        <a:xfrm>
          <a:off x="0" y="0"/>
          <a:ext cx="0" cy="0"/>
          <a:chOff x="0" y="0"/>
          <a:chExt cx="0" cy="0"/>
        </a:xfrm>
      </p:grpSpPr>
      <p:sp>
        <p:nvSpPr>
          <p:cNvPr id="53" name="Google Shape;53;p13"/>
          <p:cNvSpPr>
            <a:spLocks noGrp="1"/>
          </p:cNvSpPr>
          <p:nvPr>
            <p:ph type="pic" idx="2"/>
          </p:nvPr>
        </p:nvSpPr>
        <p:spPr>
          <a:xfrm>
            <a:off x="0" y="0"/>
            <a:ext cx="13004800" cy="97536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54" name="Google Shape;54;p13"/>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it"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ol, vinyetes i foto">
  <p:cSld name="Títol, vinyetes i foto">
    <p:spTree>
      <p:nvGrpSpPr>
        <p:cNvPr id="1" name="Shape 15"/>
        <p:cNvGrpSpPr/>
        <p:nvPr/>
      </p:nvGrpSpPr>
      <p:grpSpPr>
        <a:xfrm>
          <a:off x="0" y="0"/>
          <a:ext cx="0" cy="0"/>
          <a:chOff x="0" y="0"/>
          <a:chExt cx="0" cy="0"/>
        </a:xfrm>
      </p:grpSpPr>
      <p:sp>
        <p:nvSpPr>
          <p:cNvPr id="16" name="Google Shape;16;p4"/>
          <p:cNvSpPr>
            <a:spLocks noGrp="1"/>
          </p:cNvSpPr>
          <p:nvPr>
            <p:ph type="pic" idx="2"/>
          </p:nvPr>
        </p:nvSpPr>
        <p:spPr>
          <a:xfrm>
            <a:off x="6718300" y="2590800"/>
            <a:ext cx="5334000" cy="62865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17" name="Google Shape;17;p4"/>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lstStyle>
            <a:lvl1pPr marR="0" lvl="0"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18" name="Google Shape;18;p4"/>
          <p:cNvSpPr txBox="1">
            <a:spLocks noGrp="1"/>
          </p:cNvSpPr>
          <p:nvPr>
            <p:ph type="body" idx="1"/>
          </p:nvPr>
        </p:nvSpPr>
        <p:spPr>
          <a:xfrm>
            <a:off x="952500" y="2590800"/>
            <a:ext cx="5334000" cy="6286500"/>
          </a:xfrm>
          <a:prstGeom prst="rect">
            <a:avLst/>
          </a:prstGeom>
          <a:noFill/>
          <a:ln>
            <a:noFill/>
          </a:ln>
        </p:spPr>
        <p:txBody>
          <a:bodyPr spcFirstLastPara="1" wrap="square" lIns="50800" tIns="50800" rIns="50800" bIns="50800" anchor="ctr" anchorCtr="0"/>
          <a:lstStyle>
            <a:lvl1pPr marL="457200" marR="0" lvl="0" indent="-486410" algn="l" rtl="0">
              <a:lnSpc>
                <a:spcPct val="100000"/>
              </a:lnSpc>
              <a:spcBef>
                <a:spcPts val="3200"/>
              </a:spcBef>
              <a:spcAft>
                <a:spcPts val="0"/>
              </a:spcAft>
              <a:buClr>
                <a:srgbClr val="000000"/>
              </a:buClr>
              <a:buSzPts val="4060"/>
              <a:buFont typeface="Helvetica Neue"/>
              <a:buChar char="•"/>
              <a:defRPr sz="2800" b="0" i="0" u="none" strike="noStrike" cap="none">
                <a:solidFill>
                  <a:srgbClr val="000000"/>
                </a:solidFill>
                <a:latin typeface="Helvetica Neue"/>
                <a:ea typeface="Helvetica Neue"/>
                <a:cs typeface="Helvetica Neue"/>
                <a:sym typeface="Helvetica Neue"/>
              </a:defRPr>
            </a:lvl1pPr>
            <a:lvl2pPr marL="914400" marR="0" lvl="1" indent="-486410" algn="l" rtl="0">
              <a:lnSpc>
                <a:spcPct val="100000"/>
              </a:lnSpc>
              <a:spcBef>
                <a:spcPts val="3200"/>
              </a:spcBef>
              <a:spcAft>
                <a:spcPts val="0"/>
              </a:spcAft>
              <a:buClr>
                <a:srgbClr val="000000"/>
              </a:buClr>
              <a:buSzPts val="4060"/>
              <a:buFont typeface="Helvetica Neue"/>
              <a:buChar char="•"/>
              <a:defRPr sz="2800" b="0" i="0" u="none" strike="noStrike" cap="none">
                <a:solidFill>
                  <a:srgbClr val="000000"/>
                </a:solidFill>
                <a:latin typeface="Helvetica Neue"/>
                <a:ea typeface="Helvetica Neue"/>
                <a:cs typeface="Helvetica Neue"/>
                <a:sym typeface="Helvetica Neue"/>
              </a:defRPr>
            </a:lvl2pPr>
            <a:lvl3pPr marL="1371600" marR="0" lvl="2" indent="-486410" algn="l" rtl="0">
              <a:lnSpc>
                <a:spcPct val="100000"/>
              </a:lnSpc>
              <a:spcBef>
                <a:spcPts val="3200"/>
              </a:spcBef>
              <a:spcAft>
                <a:spcPts val="0"/>
              </a:spcAft>
              <a:buClr>
                <a:srgbClr val="000000"/>
              </a:buClr>
              <a:buSzPts val="4060"/>
              <a:buFont typeface="Helvetica Neue"/>
              <a:buChar char="•"/>
              <a:defRPr sz="2800" b="0" i="0" u="none" strike="noStrike" cap="none">
                <a:solidFill>
                  <a:srgbClr val="000000"/>
                </a:solidFill>
                <a:latin typeface="Helvetica Neue"/>
                <a:ea typeface="Helvetica Neue"/>
                <a:cs typeface="Helvetica Neue"/>
                <a:sym typeface="Helvetica Neue"/>
              </a:defRPr>
            </a:lvl3pPr>
            <a:lvl4pPr marL="1828800" marR="0" lvl="3" indent="-486410" algn="l" rtl="0">
              <a:lnSpc>
                <a:spcPct val="100000"/>
              </a:lnSpc>
              <a:spcBef>
                <a:spcPts val="3200"/>
              </a:spcBef>
              <a:spcAft>
                <a:spcPts val="0"/>
              </a:spcAft>
              <a:buClr>
                <a:srgbClr val="000000"/>
              </a:buClr>
              <a:buSzPts val="4060"/>
              <a:buFont typeface="Helvetica Neue"/>
              <a:buChar char="•"/>
              <a:defRPr sz="2800" b="0" i="0" u="none" strike="noStrike" cap="none">
                <a:solidFill>
                  <a:srgbClr val="000000"/>
                </a:solidFill>
                <a:latin typeface="Helvetica Neue"/>
                <a:ea typeface="Helvetica Neue"/>
                <a:cs typeface="Helvetica Neue"/>
                <a:sym typeface="Helvetica Neue"/>
              </a:defRPr>
            </a:lvl4pPr>
            <a:lvl5pPr marL="2286000" marR="0" lvl="4" indent="-486410" algn="l" rtl="0">
              <a:lnSpc>
                <a:spcPct val="100000"/>
              </a:lnSpc>
              <a:spcBef>
                <a:spcPts val="3200"/>
              </a:spcBef>
              <a:spcAft>
                <a:spcPts val="0"/>
              </a:spcAft>
              <a:buClr>
                <a:srgbClr val="000000"/>
              </a:buClr>
              <a:buSzPts val="4060"/>
              <a:buFont typeface="Helvetica Neue"/>
              <a:buChar char="•"/>
              <a:defRPr sz="2800" b="0" i="0" u="none" strike="noStrike" cap="none">
                <a:solidFill>
                  <a:srgbClr val="000000"/>
                </a:solidFill>
                <a:latin typeface="Helvetica Neue"/>
                <a:ea typeface="Helvetica Neue"/>
                <a:cs typeface="Helvetica Neue"/>
                <a:sym typeface="Helvetica Neue"/>
              </a:defRPr>
            </a:lvl5pPr>
            <a:lvl6pPr marL="2743200" marR="0" lvl="5"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L="3200400" marR="0" lvl="6"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L="3657600" marR="0" lvl="7"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L="4114800" marR="0" lvl="8"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19" name="Google Shape;19;p4"/>
          <p:cNvSpPr txBox="1">
            <a:spLocks noGrp="1"/>
          </p:cNvSpPr>
          <p:nvPr>
            <p:ph type="sldNum" idx="12"/>
          </p:nvPr>
        </p:nvSpPr>
        <p:spPr>
          <a:xfrm>
            <a:off x="6328884" y="9296400"/>
            <a:ext cx="340259" cy="3429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fotos">
  <p:cSld name="3 fotos">
    <p:spTree>
      <p:nvGrpSpPr>
        <p:cNvPr id="1" name="Shape 20"/>
        <p:cNvGrpSpPr/>
        <p:nvPr/>
      </p:nvGrpSpPr>
      <p:grpSpPr>
        <a:xfrm>
          <a:off x="0" y="0"/>
          <a:ext cx="0" cy="0"/>
          <a:chOff x="0" y="0"/>
          <a:chExt cx="0" cy="0"/>
        </a:xfrm>
      </p:grpSpPr>
      <p:sp>
        <p:nvSpPr>
          <p:cNvPr id="21" name="Google Shape;21;p5"/>
          <p:cNvSpPr>
            <a:spLocks noGrp="1"/>
          </p:cNvSpPr>
          <p:nvPr>
            <p:ph type="pic" idx="2"/>
          </p:nvPr>
        </p:nvSpPr>
        <p:spPr>
          <a:xfrm>
            <a:off x="6718300" y="5092700"/>
            <a:ext cx="5334000" cy="37719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22" name="Google Shape;22;p5"/>
          <p:cNvSpPr>
            <a:spLocks noGrp="1"/>
          </p:cNvSpPr>
          <p:nvPr>
            <p:ph type="pic" idx="3"/>
          </p:nvPr>
        </p:nvSpPr>
        <p:spPr>
          <a:xfrm>
            <a:off x="6718300" y="889000"/>
            <a:ext cx="5334000" cy="37719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23" name="Google Shape;23;p5"/>
          <p:cNvSpPr>
            <a:spLocks noGrp="1"/>
          </p:cNvSpPr>
          <p:nvPr>
            <p:ph type="pic" idx="4"/>
          </p:nvPr>
        </p:nvSpPr>
        <p:spPr>
          <a:xfrm>
            <a:off x="952500" y="889000"/>
            <a:ext cx="5334000" cy="79756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24" name="Google Shape;24;p5"/>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inyetes">
  <p:cSld name="Vinyetes">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952500" y="1270000"/>
            <a:ext cx="11099800" cy="7213600"/>
          </a:xfrm>
          <a:prstGeom prst="rect">
            <a:avLst/>
          </a:prstGeom>
          <a:noFill/>
          <a:ln>
            <a:noFill/>
          </a:ln>
        </p:spPr>
        <p:txBody>
          <a:bodyPr spcFirstLastPara="1" wrap="square" lIns="50800" tIns="50800" rIns="50800" bIns="50800" anchor="ctr" anchorCtr="0"/>
          <a:lstStyle>
            <a:lvl1pPr marL="457200" marR="0" lvl="0"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1pPr>
            <a:lvl2pPr marL="914400" marR="0" lvl="1"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L="1371600" marR="0" lvl="2"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L="1828800" marR="0" lvl="3"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L="2286000" marR="0" lvl="4"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L="2743200" marR="0" lvl="5"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L="3200400" marR="0" lvl="6"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L="3657600" marR="0" lvl="7"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L="4114800" marR="0" lvl="8"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27" name="Google Shape;27;p6"/>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ol - Superior">
  <p:cSld name="Títol - Superior">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lstStyle>
            <a:lvl1pPr marR="0" lvl="0"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30" name="Google Shape;30;p7"/>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to - Horitzontal">
  <p:cSld name="Foto - Horitzontal">
    <p:spTree>
      <p:nvGrpSpPr>
        <p:cNvPr id="1" name="Shape 31"/>
        <p:cNvGrpSpPr/>
        <p:nvPr/>
      </p:nvGrpSpPr>
      <p:grpSpPr>
        <a:xfrm>
          <a:off x="0" y="0"/>
          <a:ext cx="0" cy="0"/>
          <a:chOff x="0" y="0"/>
          <a:chExt cx="0" cy="0"/>
        </a:xfrm>
      </p:grpSpPr>
      <p:sp>
        <p:nvSpPr>
          <p:cNvPr id="32" name="Google Shape;32;p8"/>
          <p:cNvSpPr>
            <a:spLocks noGrp="1"/>
          </p:cNvSpPr>
          <p:nvPr>
            <p:ph type="pic" idx="2"/>
          </p:nvPr>
        </p:nvSpPr>
        <p:spPr>
          <a:xfrm>
            <a:off x="1625600" y="673100"/>
            <a:ext cx="9753600" cy="59055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33" name="Google Shape;33;p8"/>
          <p:cNvSpPr txBox="1">
            <a:spLocks noGrp="1"/>
          </p:cNvSpPr>
          <p:nvPr>
            <p:ph type="title"/>
          </p:nvPr>
        </p:nvSpPr>
        <p:spPr>
          <a:xfrm>
            <a:off x="1270000" y="6718300"/>
            <a:ext cx="10464800" cy="1422400"/>
          </a:xfrm>
          <a:prstGeom prst="rect">
            <a:avLst/>
          </a:prstGeom>
          <a:noFill/>
          <a:ln>
            <a:noFill/>
          </a:ln>
        </p:spPr>
        <p:txBody>
          <a:bodyPr spcFirstLastPara="1" wrap="square" lIns="50800" tIns="50800" rIns="50800" bIns="50800" anchor="b" anchorCtr="0"/>
          <a:lstStyle>
            <a:lvl1pPr marR="0" lvl="0"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34" name="Google Shape;34;p8"/>
          <p:cNvSpPr txBox="1">
            <a:spLocks noGrp="1"/>
          </p:cNvSpPr>
          <p:nvPr>
            <p:ph type="body" idx="1"/>
          </p:nvPr>
        </p:nvSpPr>
        <p:spPr>
          <a:xfrm>
            <a:off x="1270000" y="8153400"/>
            <a:ext cx="10464800" cy="1130300"/>
          </a:xfrm>
          <a:prstGeom prst="rect">
            <a:avLst/>
          </a:prstGeom>
          <a:noFill/>
          <a:ln>
            <a:noFill/>
          </a:ln>
        </p:spPr>
        <p:txBody>
          <a:bodyPr spcFirstLastPara="1" wrap="square" lIns="50800" tIns="50800" rIns="50800" bIns="50800" anchor="t" anchorCtr="0"/>
          <a:lstStyle>
            <a:lvl1pPr marL="457200" marR="0" lvl="0" indent="-228600" algn="ctr" rtl="0">
              <a:lnSpc>
                <a:spcPct val="100000"/>
              </a:lnSpc>
              <a:spcBef>
                <a:spcPts val="0"/>
              </a:spcBef>
              <a:spcAft>
                <a:spcPts val="0"/>
              </a:spcAft>
              <a:buClr>
                <a:srgbClr val="000000"/>
              </a:buClr>
              <a:buSzPts val="3700"/>
              <a:buFont typeface="Helvetica Neue"/>
              <a:buNone/>
              <a:defRPr sz="37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100000"/>
              </a:lnSpc>
              <a:spcBef>
                <a:spcPts val="0"/>
              </a:spcBef>
              <a:spcAft>
                <a:spcPts val="0"/>
              </a:spcAft>
              <a:buClr>
                <a:srgbClr val="000000"/>
              </a:buClr>
              <a:buSzPts val="3700"/>
              <a:buFont typeface="Helvetica Neue"/>
              <a:buNone/>
              <a:defRPr sz="37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3700"/>
              <a:buFont typeface="Helvetica Neue"/>
              <a:buNone/>
              <a:defRPr sz="37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3700"/>
              <a:buFont typeface="Helvetica Neue"/>
              <a:buNone/>
              <a:defRPr sz="37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3700"/>
              <a:buFont typeface="Helvetica Neue"/>
              <a:buNone/>
              <a:defRPr sz="3700" b="0" i="0" u="none" strike="noStrike" cap="none">
                <a:solidFill>
                  <a:srgbClr val="000000"/>
                </a:solidFill>
                <a:latin typeface="Helvetica Neue"/>
                <a:ea typeface="Helvetica Neue"/>
                <a:cs typeface="Helvetica Neue"/>
                <a:sym typeface="Helvetica Neue"/>
              </a:defRPr>
            </a:lvl5pPr>
            <a:lvl6pPr marL="2743200" marR="0" lvl="5"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L="3200400" marR="0" lvl="6"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L="3657600" marR="0" lvl="7"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L="4114800" marR="0" lvl="8"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35" name="Google Shape;35;p8"/>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ol - Centre">
  <p:cSld name="Títol - Centre">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1270000" y="3225800"/>
            <a:ext cx="10464800" cy="3302000"/>
          </a:xfrm>
          <a:prstGeom prst="rect">
            <a:avLst/>
          </a:prstGeom>
          <a:noFill/>
          <a:ln>
            <a:noFill/>
          </a:ln>
        </p:spPr>
        <p:txBody>
          <a:bodyPr spcFirstLastPara="1" wrap="square" lIns="50800" tIns="50800" rIns="50800" bIns="50800" anchor="ctr" anchorCtr="0"/>
          <a:lstStyle>
            <a:lvl1pPr marR="0" lvl="0"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38" name="Google Shape;38;p9"/>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to - Vertical">
  <p:cSld name="Foto - Vertical">
    <p:spTree>
      <p:nvGrpSpPr>
        <p:cNvPr id="1" name="Shape 39"/>
        <p:cNvGrpSpPr/>
        <p:nvPr/>
      </p:nvGrpSpPr>
      <p:grpSpPr>
        <a:xfrm>
          <a:off x="0" y="0"/>
          <a:ext cx="0" cy="0"/>
          <a:chOff x="0" y="0"/>
          <a:chExt cx="0" cy="0"/>
        </a:xfrm>
      </p:grpSpPr>
      <p:sp>
        <p:nvSpPr>
          <p:cNvPr id="40" name="Google Shape;40;p10"/>
          <p:cNvSpPr>
            <a:spLocks noGrp="1"/>
          </p:cNvSpPr>
          <p:nvPr>
            <p:ph type="pic" idx="2"/>
          </p:nvPr>
        </p:nvSpPr>
        <p:spPr>
          <a:xfrm>
            <a:off x="6718300" y="635000"/>
            <a:ext cx="5334000" cy="8216900"/>
          </a:xfrm>
          <a:prstGeom prst="rect">
            <a:avLst/>
          </a:prstGeom>
          <a:noFill/>
          <a:ln>
            <a:noFill/>
          </a:ln>
        </p:spPr>
        <p:txBody>
          <a:bodyPr spcFirstLastPara="1" wrap="square" lIns="91425" tIns="45700" rIns="91425" bIns="45700" anchor="t" anchorCtr="0"/>
          <a:lstStyle>
            <a:lvl1pPr marR="0" lvl="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41" name="Google Shape;41;p10"/>
          <p:cNvSpPr txBox="1">
            <a:spLocks noGrp="1"/>
          </p:cNvSpPr>
          <p:nvPr>
            <p:ph type="title"/>
          </p:nvPr>
        </p:nvSpPr>
        <p:spPr>
          <a:xfrm>
            <a:off x="952500" y="635000"/>
            <a:ext cx="5334000" cy="3987800"/>
          </a:xfrm>
          <a:prstGeom prst="rect">
            <a:avLst/>
          </a:prstGeom>
          <a:noFill/>
          <a:ln>
            <a:noFill/>
          </a:ln>
        </p:spPr>
        <p:txBody>
          <a:bodyPr spcFirstLastPara="1" wrap="square" lIns="50800" tIns="50800" rIns="50800" bIns="50800" anchor="b" anchorCtr="0"/>
          <a:lstStyle>
            <a:lvl1pPr marR="0" lvl="0" algn="ctr" rtl="0">
              <a:lnSpc>
                <a:spcPct val="100000"/>
              </a:lnSpc>
              <a:spcBef>
                <a:spcPts val="0"/>
              </a:spcBef>
              <a:spcAft>
                <a:spcPts val="0"/>
              </a:spcAft>
              <a:buClr>
                <a:srgbClr val="000000"/>
              </a:buClr>
              <a:buSzPts val="6000"/>
              <a:buFont typeface="Helvetica Neue"/>
              <a:buNone/>
              <a:defRPr sz="60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42" name="Google Shape;42;p10"/>
          <p:cNvSpPr txBox="1">
            <a:spLocks noGrp="1"/>
          </p:cNvSpPr>
          <p:nvPr>
            <p:ph type="body" idx="1"/>
          </p:nvPr>
        </p:nvSpPr>
        <p:spPr>
          <a:xfrm>
            <a:off x="952500" y="4724400"/>
            <a:ext cx="5334000" cy="4114800"/>
          </a:xfrm>
          <a:prstGeom prst="rect">
            <a:avLst/>
          </a:prstGeom>
          <a:noFill/>
          <a:ln>
            <a:noFill/>
          </a:ln>
        </p:spPr>
        <p:txBody>
          <a:bodyPr spcFirstLastPara="1" wrap="square" lIns="50800" tIns="50800" rIns="50800" bIns="50800" anchor="t" anchorCtr="0"/>
          <a:lstStyle>
            <a:lvl1pPr marL="457200" marR="0" lvl="0" indent="-228600" algn="ctr" rtl="0">
              <a:lnSpc>
                <a:spcPct val="100000"/>
              </a:lnSpc>
              <a:spcBef>
                <a:spcPts val="0"/>
              </a:spcBef>
              <a:spcAft>
                <a:spcPts val="0"/>
              </a:spcAft>
              <a:buClr>
                <a:srgbClr val="000000"/>
              </a:buClr>
              <a:buSzPts val="3700"/>
              <a:buFont typeface="Helvetica Neue"/>
              <a:buNone/>
              <a:defRPr sz="37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100000"/>
              </a:lnSpc>
              <a:spcBef>
                <a:spcPts val="0"/>
              </a:spcBef>
              <a:spcAft>
                <a:spcPts val="0"/>
              </a:spcAft>
              <a:buClr>
                <a:srgbClr val="000000"/>
              </a:buClr>
              <a:buSzPts val="3700"/>
              <a:buFont typeface="Helvetica Neue"/>
              <a:buNone/>
              <a:defRPr sz="37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3700"/>
              <a:buFont typeface="Helvetica Neue"/>
              <a:buNone/>
              <a:defRPr sz="37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3700"/>
              <a:buFont typeface="Helvetica Neue"/>
              <a:buNone/>
              <a:defRPr sz="37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3700"/>
              <a:buFont typeface="Helvetica Neue"/>
              <a:buNone/>
              <a:defRPr sz="3700" b="0" i="0" u="none" strike="noStrike" cap="none">
                <a:solidFill>
                  <a:srgbClr val="000000"/>
                </a:solidFill>
                <a:latin typeface="Helvetica Neue"/>
                <a:ea typeface="Helvetica Neue"/>
                <a:cs typeface="Helvetica Neue"/>
                <a:sym typeface="Helvetica Neue"/>
              </a:defRPr>
            </a:lvl5pPr>
            <a:lvl6pPr marL="2743200" marR="0" lvl="5"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L="3200400" marR="0" lvl="6"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L="3657600" marR="0" lvl="7"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L="4114800" marR="0" lvl="8"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43" name="Google Shape;43;p10"/>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lstStyle>
            <a:lvl1pPr marR="0" lvl="0"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8000"/>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952500" y="2590800"/>
            <a:ext cx="11099800" cy="6286500"/>
          </a:xfrm>
          <a:prstGeom prst="rect">
            <a:avLst/>
          </a:prstGeom>
          <a:noFill/>
          <a:ln>
            <a:noFill/>
          </a:ln>
        </p:spPr>
        <p:txBody>
          <a:bodyPr spcFirstLastPara="1" wrap="square" lIns="50800" tIns="50800" rIns="50800" bIns="50800" anchor="ctr" anchorCtr="0"/>
          <a:lstStyle>
            <a:lvl1pPr marL="457200" marR="0" lvl="0"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1pPr>
            <a:lvl2pPr marL="914400" marR="0" lvl="1"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2pPr>
            <a:lvl3pPr marL="1371600" marR="0" lvl="2"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3pPr>
            <a:lvl4pPr marL="1828800" marR="0" lvl="3"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4pPr>
            <a:lvl5pPr marL="2286000" marR="0" lvl="4"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5pPr>
            <a:lvl6pPr marL="2743200" marR="0" lvl="5"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6pPr>
            <a:lvl7pPr marL="3200400" marR="0" lvl="6"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7pPr>
            <a:lvl8pPr marL="3657600" marR="0" lvl="7" indent="-523239"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8pPr>
            <a:lvl9pPr marL="4114800" marR="0" lvl="8" indent="-523240" algn="l" rtl="0">
              <a:lnSpc>
                <a:spcPct val="100000"/>
              </a:lnSpc>
              <a:spcBef>
                <a:spcPts val="4200"/>
              </a:spcBef>
              <a:spcAft>
                <a:spcPts val="0"/>
              </a:spcAft>
              <a:buClr>
                <a:srgbClr val="000000"/>
              </a:buClr>
              <a:buSzPts val="4640"/>
              <a:buFont typeface="Helvetica Neue"/>
              <a:buChar char="•"/>
              <a:defRPr sz="32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6328884" y="9296400"/>
            <a:ext cx="340259" cy="324306"/>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6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descr="Imatge"/>
          <p:cNvPicPr preferRelativeResize="0"/>
          <p:nvPr/>
        </p:nvPicPr>
        <p:blipFill rotWithShape="1">
          <a:blip r:embed="rId3">
            <a:alphaModFix/>
          </a:blip>
          <a:srcRect/>
          <a:stretch/>
        </p:blipFill>
        <p:spPr>
          <a:xfrm>
            <a:off x="1104900" y="1752600"/>
            <a:ext cx="10795000" cy="6248400"/>
          </a:xfrm>
          <a:prstGeom prst="rect">
            <a:avLst/>
          </a:prstGeom>
          <a:noFill/>
          <a:ln>
            <a:noFill/>
          </a:ln>
        </p:spPr>
      </p:pic>
      <p:sp>
        <p:nvSpPr>
          <p:cNvPr id="60" name="Google Shape;60;p14"/>
          <p:cNvSpPr txBox="1"/>
          <p:nvPr/>
        </p:nvSpPr>
        <p:spPr>
          <a:xfrm>
            <a:off x="1432001" y="2004670"/>
            <a:ext cx="3866998" cy="46106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1" i="0" u="none" strike="noStrike" cap="none">
                <a:solidFill>
                  <a:srgbClr val="000000"/>
                </a:solidFill>
                <a:latin typeface="Helvetica Neue"/>
                <a:ea typeface="Helvetica Neue"/>
                <a:cs typeface="Helvetica Neue"/>
                <a:sym typeface="Helvetica Neue"/>
              </a:rPr>
              <a:t>Girona - Catalonia - Spain</a:t>
            </a:r>
            <a:endParaRP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600"/>
              <a:buFont typeface="Source Sans Pro"/>
              <a:buNone/>
            </a:pPr>
            <a:r>
              <a:rPr lang="en-US" sz="4600" b="0" i="0" u="none" strike="noStrike" cap="none" dirty="0">
                <a:solidFill>
                  <a:srgbClr val="000000"/>
                </a:solidFill>
                <a:latin typeface="Source Sans Pro"/>
                <a:ea typeface="Source Sans Pro"/>
                <a:cs typeface="Source Sans Pro"/>
                <a:sym typeface="Source Sans Pro"/>
              </a:rPr>
              <a:t>Summary of the main industries or sectors</a:t>
            </a:r>
            <a:endParaRPr dirty="0"/>
          </a:p>
        </p:txBody>
      </p:sp>
      <p:sp>
        <p:nvSpPr>
          <p:cNvPr id="127" name="Google Shape;127;p23"/>
          <p:cNvSpPr txBox="1"/>
          <p:nvPr/>
        </p:nvSpPr>
        <p:spPr>
          <a:xfrm>
            <a:off x="1968500" y="1998781"/>
            <a:ext cx="3879609" cy="77763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666666"/>
              </a:buClr>
              <a:buSzPts val="2350"/>
              <a:buFont typeface="Arial"/>
              <a:buNone/>
            </a:pPr>
            <a:r>
              <a:rPr lang="en-US" sz="2350" b="1" i="0" u="none" strike="noStrike" cap="none">
                <a:solidFill>
                  <a:srgbClr val="666666"/>
                </a:solidFill>
                <a:latin typeface="Arial"/>
                <a:ea typeface="Arial"/>
                <a:cs typeface="Arial"/>
                <a:sym typeface="Arial"/>
              </a:rPr>
              <a:t>In Spain</a:t>
            </a:r>
            <a:r>
              <a:rPr lang="en-US" sz="2350" b="0" i="0" u="none" strike="noStrike" cap="none">
                <a:solidFill>
                  <a:srgbClr val="666666"/>
                </a:solidFill>
                <a:latin typeface="Arial"/>
                <a:ea typeface="Arial"/>
                <a:cs typeface="Arial"/>
                <a:sym typeface="Arial"/>
              </a:rPr>
              <a:t> 5% people work in</a:t>
            </a:r>
            <a:endParaRPr/>
          </a:p>
          <a:p>
            <a:pPr marL="0" marR="0" lvl="0" indent="0" algn="l" rtl="0">
              <a:lnSpc>
                <a:spcPct val="100000"/>
              </a:lnSpc>
              <a:spcBef>
                <a:spcPts val="0"/>
              </a:spcBef>
              <a:spcAft>
                <a:spcPts val="0"/>
              </a:spcAft>
              <a:buClr>
                <a:srgbClr val="666666"/>
              </a:buClr>
              <a:buSzPts val="2350"/>
              <a:buFont typeface="Arial"/>
              <a:buNone/>
            </a:pPr>
            <a:r>
              <a:rPr lang="en-US" sz="2350" b="0" i="0" u="none" strike="noStrike" cap="none">
                <a:solidFill>
                  <a:srgbClr val="666666"/>
                </a:solidFill>
                <a:latin typeface="Arial"/>
                <a:ea typeface="Arial"/>
                <a:cs typeface="Arial"/>
                <a:sym typeface="Arial"/>
              </a:rPr>
              <a:t>the</a:t>
            </a:r>
            <a:r>
              <a:rPr lang="en-US" sz="2350" b="1" i="0" u="none" strike="noStrike" cap="none">
                <a:solidFill>
                  <a:srgbClr val="7C7CE0"/>
                </a:solidFill>
                <a:latin typeface="Arial"/>
                <a:ea typeface="Arial"/>
                <a:cs typeface="Arial"/>
                <a:sym typeface="Arial"/>
              </a:rPr>
              <a:t> PRIMARY SECTOR</a:t>
            </a:r>
            <a:endParaRPr/>
          </a:p>
        </p:txBody>
      </p:sp>
      <p:sp>
        <p:nvSpPr>
          <p:cNvPr id="128" name="Google Shape;128;p23"/>
          <p:cNvSpPr txBox="1"/>
          <p:nvPr/>
        </p:nvSpPr>
        <p:spPr>
          <a:xfrm>
            <a:off x="1968500" y="3116901"/>
            <a:ext cx="3233626" cy="16655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666666"/>
              </a:buClr>
              <a:buSzPts val="2600"/>
              <a:buFont typeface="Arial"/>
              <a:buNone/>
            </a:pPr>
            <a:r>
              <a:rPr lang="en-US" sz="2600" b="0" i="0" u="none" strike="noStrike" cap="none">
                <a:solidFill>
                  <a:srgbClr val="666666"/>
                </a:solidFill>
                <a:latin typeface="Arial"/>
                <a:ea typeface="Arial"/>
                <a:cs typeface="Arial"/>
                <a:sym typeface="Arial"/>
              </a:rPr>
              <a:t>-</a:t>
            </a:r>
            <a:r>
              <a:rPr lang="en-US" sz="2600" b="1" i="0" u="none" strike="noStrike" cap="none">
                <a:solidFill>
                  <a:srgbClr val="666666"/>
                </a:solidFill>
                <a:latin typeface="Arial"/>
                <a:ea typeface="Arial"/>
                <a:cs typeface="Arial"/>
                <a:sym typeface="Arial"/>
              </a:rPr>
              <a:t> Agriculture</a:t>
            </a: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666666"/>
              </a:buClr>
              <a:buSzPts val="2600"/>
              <a:buFont typeface="Arial"/>
              <a:buNone/>
            </a:pPr>
            <a:r>
              <a:rPr lang="en-US" sz="2600" b="0" i="0" u="none" strike="noStrike" cap="none">
                <a:solidFill>
                  <a:srgbClr val="666666"/>
                </a:solidFill>
                <a:latin typeface="Arial"/>
                <a:ea typeface="Arial"/>
                <a:cs typeface="Arial"/>
                <a:sym typeface="Arial"/>
              </a:rPr>
              <a:t>-</a:t>
            </a:r>
            <a:r>
              <a:rPr lang="en-US" sz="2600" b="1" i="0" u="none" strike="noStrike" cap="none">
                <a:solidFill>
                  <a:srgbClr val="666666"/>
                </a:solidFill>
                <a:latin typeface="Arial"/>
                <a:ea typeface="Arial"/>
                <a:cs typeface="Arial"/>
                <a:sym typeface="Arial"/>
              </a:rPr>
              <a:t> Livestock farming</a:t>
            </a: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666666"/>
              </a:buClr>
              <a:buSzPts val="2600"/>
              <a:buFont typeface="Arial"/>
              <a:buNone/>
            </a:pPr>
            <a:r>
              <a:rPr lang="en-US" sz="2600" b="0" i="0" u="none" strike="noStrike" cap="none">
                <a:solidFill>
                  <a:srgbClr val="666666"/>
                </a:solidFill>
                <a:latin typeface="Arial"/>
                <a:ea typeface="Arial"/>
                <a:cs typeface="Arial"/>
                <a:sym typeface="Arial"/>
              </a:rPr>
              <a:t>-</a:t>
            </a:r>
            <a:r>
              <a:rPr lang="en-US" sz="2600" b="1" i="0" u="none" strike="noStrike" cap="none">
                <a:solidFill>
                  <a:srgbClr val="666666"/>
                </a:solidFill>
                <a:latin typeface="Arial"/>
                <a:ea typeface="Arial"/>
                <a:cs typeface="Arial"/>
                <a:sym typeface="Arial"/>
              </a:rPr>
              <a:t> Fishing</a:t>
            </a: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666666"/>
              </a:buClr>
              <a:buSzPts val="2600"/>
              <a:buFont typeface="Arial"/>
              <a:buNone/>
            </a:pPr>
            <a:r>
              <a:rPr lang="en-US" sz="2600" b="0" i="0" u="none" strike="noStrike" cap="none">
                <a:solidFill>
                  <a:srgbClr val="666666"/>
                </a:solidFill>
                <a:latin typeface="Arial"/>
                <a:ea typeface="Arial"/>
                <a:cs typeface="Arial"/>
                <a:sym typeface="Arial"/>
              </a:rPr>
              <a:t>-</a:t>
            </a:r>
            <a:r>
              <a:rPr lang="en-US" sz="2600" b="1" i="0" u="none" strike="noStrike" cap="none">
                <a:solidFill>
                  <a:srgbClr val="666666"/>
                </a:solidFill>
                <a:latin typeface="Arial"/>
                <a:ea typeface="Arial"/>
                <a:cs typeface="Arial"/>
                <a:sym typeface="Arial"/>
              </a:rPr>
              <a:t> Farming</a:t>
            </a:r>
            <a:endParaRPr/>
          </a:p>
        </p:txBody>
      </p:sp>
      <p:pic>
        <p:nvPicPr>
          <p:cNvPr id="129" name="Google Shape;129;p23" descr="Imat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61539" y="2567957"/>
            <a:ext cx="5585911" cy="46176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8000"/>
              <a:buFont typeface="Helvetica Neue"/>
              <a:buNone/>
            </a:pPr>
            <a:r>
              <a:rPr lang="en-US" sz="8000" b="0" i="0" u="none" strike="noStrike" cap="none">
                <a:solidFill>
                  <a:srgbClr val="000000"/>
                </a:solidFill>
                <a:latin typeface="Helvetica Neue"/>
                <a:ea typeface="Helvetica Neue"/>
                <a:cs typeface="Helvetica Neue"/>
                <a:sym typeface="Helvetica Neue"/>
              </a:rPr>
              <a:t>Sectors (II)</a:t>
            </a:r>
            <a:endParaRPr/>
          </a:p>
        </p:txBody>
      </p:sp>
      <p:sp>
        <p:nvSpPr>
          <p:cNvPr id="135" name="Google Shape;135;p24"/>
          <p:cNvSpPr txBox="1"/>
          <p:nvPr/>
        </p:nvSpPr>
        <p:spPr>
          <a:xfrm>
            <a:off x="1714500" y="2364347"/>
            <a:ext cx="4849184" cy="2281706"/>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666666"/>
              </a:buClr>
              <a:buSzPts val="2550"/>
              <a:buFont typeface="Arial"/>
              <a:buNone/>
            </a:pPr>
            <a:r>
              <a:rPr lang="en-US" sz="2550" b="0" i="0" u="none" strike="noStrike" cap="none">
                <a:solidFill>
                  <a:srgbClr val="666666"/>
                </a:solidFill>
                <a:latin typeface="Arial"/>
                <a:ea typeface="Arial"/>
                <a:cs typeface="Arial"/>
                <a:sym typeface="Arial"/>
              </a:rPr>
              <a:t>In Spain 20% people work in the</a:t>
            </a:r>
            <a:endParaRPr sz="2400" b="1" i="0" u="none" strike="noStrike" cap="none">
              <a:solidFill>
                <a:srgbClr val="78909C"/>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78909C"/>
              </a:buClr>
              <a:buSzPts val="2550"/>
              <a:buFont typeface="Arial"/>
              <a:buNone/>
            </a:pPr>
            <a:r>
              <a:rPr lang="en-US" sz="2550" b="0" i="0" u="none" strike="noStrike" cap="none">
                <a:solidFill>
                  <a:srgbClr val="78909C"/>
                </a:solidFill>
                <a:latin typeface="Arial"/>
                <a:ea typeface="Arial"/>
                <a:cs typeface="Arial"/>
                <a:sym typeface="Arial"/>
              </a:rPr>
              <a:t>SECONDARY SECTOR</a:t>
            </a:r>
            <a:endParaRPr/>
          </a:p>
          <a:p>
            <a:pPr marL="0" marR="0" lvl="0" indent="0" algn="l" rtl="0">
              <a:lnSpc>
                <a:spcPct val="100000"/>
              </a:lnSpc>
              <a:spcBef>
                <a:spcPts val="0"/>
              </a:spcBef>
              <a:spcAft>
                <a:spcPts val="0"/>
              </a:spcAft>
              <a:buClr>
                <a:srgbClr val="004C7F"/>
              </a:buClr>
              <a:buSzPts val="2550"/>
              <a:buFont typeface="Short Stack"/>
              <a:buNone/>
            </a:pPr>
            <a:r>
              <a:rPr lang="en-US" sz="2550" b="0" i="0" u="none" strike="noStrike" cap="none">
                <a:solidFill>
                  <a:srgbClr val="004C7F"/>
                </a:solidFill>
                <a:latin typeface="Short Stack"/>
                <a:ea typeface="Short Stack"/>
                <a:cs typeface="Short Stack"/>
                <a:sym typeface="Short Stack"/>
              </a:rPr>
              <a:t>Industry</a:t>
            </a:r>
            <a:endParaRPr/>
          </a:p>
          <a:p>
            <a:pPr marL="0" marR="0" lvl="0" indent="0" algn="l" rtl="0">
              <a:lnSpc>
                <a:spcPct val="100000"/>
              </a:lnSpc>
              <a:spcBef>
                <a:spcPts val="0"/>
              </a:spcBef>
              <a:spcAft>
                <a:spcPts val="0"/>
              </a:spcAft>
              <a:buClr>
                <a:srgbClr val="004C7F"/>
              </a:buClr>
              <a:buSzPts val="2550"/>
              <a:buFont typeface="Short Stack"/>
              <a:buNone/>
            </a:pPr>
            <a:r>
              <a:rPr lang="en-US" sz="2550" b="0" i="0" u="none" strike="noStrike" cap="none">
                <a:solidFill>
                  <a:srgbClr val="004C7F"/>
                </a:solidFill>
                <a:latin typeface="Short Stack"/>
                <a:ea typeface="Short Stack"/>
                <a:cs typeface="Short Stack"/>
                <a:sym typeface="Short Stack"/>
              </a:rPr>
              <a:t>Energy</a:t>
            </a:r>
            <a:endParaRPr/>
          </a:p>
          <a:p>
            <a:pPr marL="0" marR="0" lvl="0" indent="0" algn="l" rtl="0">
              <a:lnSpc>
                <a:spcPct val="100000"/>
              </a:lnSpc>
              <a:spcBef>
                <a:spcPts val="0"/>
              </a:spcBef>
              <a:spcAft>
                <a:spcPts val="0"/>
              </a:spcAft>
              <a:buClr>
                <a:srgbClr val="004C7F"/>
              </a:buClr>
              <a:buSzPts val="2550"/>
              <a:buFont typeface="Short Stack"/>
              <a:buNone/>
            </a:pPr>
            <a:r>
              <a:rPr lang="en-US" sz="2550" b="0" i="0" u="none" strike="noStrike" cap="none">
                <a:solidFill>
                  <a:srgbClr val="004C7F"/>
                </a:solidFill>
                <a:latin typeface="Short Stack"/>
                <a:ea typeface="Short Stack"/>
                <a:cs typeface="Short Stack"/>
                <a:sym typeface="Short Stack"/>
              </a:rPr>
              <a:t>Construction</a:t>
            </a:r>
            <a:endParaRPr/>
          </a:p>
        </p:txBody>
      </p:sp>
      <p:pic>
        <p:nvPicPr>
          <p:cNvPr id="136" name="Google Shape;136;p24" descr="Imat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88716" y="3724233"/>
            <a:ext cx="4849184" cy="36290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8000"/>
              <a:buFont typeface="Helvetica Neue"/>
              <a:buNone/>
            </a:pPr>
            <a:r>
              <a:rPr lang="en-US" sz="8000" b="0" i="0" u="none" strike="noStrike" cap="none">
                <a:solidFill>
                  <a:srgbClr val="000000"/>
                </a:solidFill>
                <a:latin typeface="Helvetica Neue"/>
                <a:ea typeface="Helvetica Neue"/>
                <a:cs typeface="Helvetica Neue"/>
                <a:sym typeface="Helvetica Neue"/>
              </a:rPr>
              <a:t>Sectors (III)</a:t>
            </a:r>
            <a:endParaRPr/>
          </a:p>
        </p:txBody>
      </p:sp>
      <p:sp>
        <p:nvSpPr>
          <p:cNvPr id="142" name="Google Shape;142;p25"/>
          <p:cNvSpPr txBox="1"/>
          <p:nvPr/>
        </p:nvSpPr>
        <p:spPr>
          <a:xfrm>
            <a:off x="2245171" y="1985874"/>
            <a:ext cx="10122757" cy="1082852"/>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666666"/>
              </a:buClr>
              <a:buSzPts val="2250"/>
              <a:buFont typeface="Arial"/>
              <a:buNone/>
            </a:pPr>
            <a:r>
              <a:rPr lang="en-US" sz="2250" b="0" i="0" u="none" strike="noStrike" cap="none">
                <a:solidFill>
                  <a:srgbClr val="666666"/>
                </a:solidFill>
                <a:latin typeface="Arial"/>
                <a:ea typeface="Arial"/>
                <a:cs typeface="Arial"/>
                <a:sym typeface="Arial"/>
              </a:rPr>
              <a:t>In Spain </a:t>
            </a:r>
            <a:r>
              <a:rPr lang="en-US" sz="2250" b="1" i="0" u="none" strike="noStrike" cap="none">
                <a:solidFill>
                  <a:srgbClr val="666666"/>
                </a:solidFill>
                <a:latin typeface="Arial"/>
                <a:ea typeface="Arial"/>
                <a:cs typeface="Arial"/>
                <a:sym typeface="Arial"/>
              </a:rPr>
              <a:t>75%</a:t>
            </a:r>
            <a:r>
              <a:rPr lang="en-US" sz="2250" b="0" i="0" u="none" strike="noStrike" cap="none">
                <a:solidFill>
                  <a:srgbClr val="666666"/>
                </a:solidFill>
                <a:latin typeface="Arial"/>
                <a:ea typeface="Arial"/>
                <a:cs typeface="Arial"/>
                <a:sym typeface="Arial"/>
              </a:rPr>
              <a:t> people work in the tertiary sector. This is more than any other sector, because it makes the most money (it is very important for the Spanish economy).</a:t>
            </a:r>
            <a:endParaRPr/>
          </a:p>
        </p:txBody>
      </p:sp>
      <p:sp>
        <p:nvSpPr>
          <p:cNvPr id="143" name="Google Shape;143;p25"/>
          <p:cNvSpPr txBox="1"/>
          <p:nvPr/>
        </p:nvSpPr>
        <p:spPr>
          <a:xfrm>
            <a:off x="5334000" y="3536728"/>
            <a:ext cx="2842221" cy="268014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666666"/>
              </a:buClr>
              <a:buSzPts val="2950"/>
              <a:buFont typeface="Arial"/>
              <a:buNone/>
            </a:pPr>
            <a:r>
              <a:rPr lang="en-US" sz="2950" b="0" i="0" u="none" strike="noStrike" cap="none">
                <a:solidFill>
                  <a:srgbClr val="666666"/>
                </a:solidFill>
                <a:latin typeface="Arial"/>
                <a:ea typeface="Arial"/>
                <a:cs typeface="Arial"/>
                <a:sym typeface="Arial"/>
              </a:rPr>
              <a:t>- Transportation</a:t>
            </a:r>
            <a:endParaRPr/>
          </a:p>
          <a:p>
            <a:pPr marL="0" marR="0" lvl="0" indent="0" algn="l" rtl="0">
              <a:lnSpc>
                <a:spcPct val="100000"/>
              </a:lnSpc>
              <a:spcBef>
                <a:spcPts val="0"/>
              </a:spcBef>
              <a:spcAft>
                <a:spcPts val="0"/>
              </a:spcAft>
              <a:buClr>
                <a:srgbClr val="666666"/>
              </a:buClr>
              <a:buSzPts val="2950"/>
              <a:buFont typeface="Arial"/>
              <a:buNone/>
            </a:pPr>
            <a:r>
              <a:rPr lang="en-US" sz="2950" b="0" i="0" u="none" strike="noStrike" cap="none">
                <a:solidFill>
                  <a:srgbClr val="666666"/>
                </a:solidFill>
                <a:latin typeface="Arial"/>
                <a:ea typeface="Arial"/>
                <a:cs typeface="Arial"/>
                <a:sym typeface="Arial"/>
              </a:rPr>
              <a:t>- Commerce</a:t>
            </a:r>
            <a:endParaRPr/>
          </a:p>
          <a:p>
            <a:pPr marL="0" marR="0" lvl="0" indent="0" algn="l" rtl="0">
              <a:lnSpc>
                <a:spcPct val="100000"/>
              </a:lnSpc>
              <a:spcBef>
                <a:spcPts val="0"/>
              </a:spcBef>
              <a:spcAft>
                <a:spcPts val="0"/>
              </a:spcAft>
              <a:buClr>
                <a:srgbClr val="666666"/>
              </a:buClr>
              <a:buSzPts val="2950"/>
              <a:buFont typeface="Arial"/>
              <a:buNone/>
            </a:pPr>
            <a:r>
              <a:rPr lang="en-US" sz="2950" b="0" i="0" u="none" strike="noStrike" cap="none">
                <a:solidFill>
                  <a:srgbClr val="666666"/>
                </a:solidFill>
                <a:latin typeface="Arial"/>
                <a:ea typeface="Arial"/>
                <a:cs typeface="Arial"/>
                <a:sym typeface="Arial"/>
              </a:rPr>
              <a:t>- Education</a:t>
            </a:r>
            <a:endParaRPr/>
          </a:p>
          <a:p>
            <a:pPr marL="0" marR="0" lvl="0" indent="0" algn="l" rtl="0">
              <a:lnSpc>
                <a:spcPct val="100000"/>
              </a:lnSpc>
              <a:spcBef>
                <a:spcPts val="0"/>
              </a:spcBef>
              <a:spcAft>
                <a:spcPts val="0"/>
              </a:spcAft>
              <a:buClr>
                <a:srgbClr val="666666"/>
              </a:buClr>
              <a:buSzPts val="2950"/>
              <a:buFont typeface="Arial"/>
              <a:buNone/>
            </a:pPr>
            <a:r>
              <a:rPr lang="en-US" sz="2950" b="0" i="0" u="none" strike="noStrike" cap="none">
                <a:solidFill>
                  <a:srgbClr val="666666"/>
                </a:solidFill>
                <a:latin typeface="Arial"/>
                <a:ea typeface="Arial"/>
                <a:cs typeface="Arial"/>
                <a:sym typeface="Arial"/>
              </a:rPr>
              <a:t>- Health</a:t>
            </a:r>
            <a:endParaRPr/>
          </a:p>
          <a:p>
            <a:pPr marL="0" marR="0" lvl="0" indent="0" algn="l" rtl="0">
              <a:lnSpc>
                <a:spcPct val="100000"/>
              </a:lnSpc>
              <a:spcBef>
                <a:spcPts val="0"/>
              </a:spcBef>
              <a:spcAft>
                <a:spcPts val="0"/>
              </a:spcAft>
              <a:buClr>
                <a:srgbClr val="666666"/>
              </a:buClr>
              <a:buSzPts val="2950"/>
              <a:buFont typeface="Arial"/>
              <a:buNone/>
            </a:pPr>
            <a:r>
              <a:rPr lang="en-US" sz="2950" b="0" i="0" u="none" strike="noStrike" cap="none">
                <a:solidFill>
                  <a:srgbClr val="666666"/>
                </a:solidFill>
                <a:latin typeface="Arial"/>
                <a:ea typeface="Arial"/>
                <a:cs typeface="Arial"/>
                <a:sym typeface="Arial"/>
              </a:rPr>
              <a:t>- Finance</a:t>
            </a:r>
            <a:endParaRPr/>
          </a:p>
          <a:p>
            <a:pPr marL="0" marR="0" lvl="0" indent="0" algn="l" rtl="0">
              <a:lnSpc>
                <a:spcPct val="100000"/>
              </a:lnSpc>
              <a:spcBef>
                <a:spcPts val="0"/>
              </a:spcBef>
              <a:spcAft>
                <a:spcPts val="0"/>
              </a:spcAft>
              <a:buClr>
                <a:srgbClr val="666666"/>
              </a:buClr>
              <a:buSzPts val="2950"/>
              <a:buFont typeface="Arial"/>
              <a:buNone/>
            </a:pPr>
            <a:r>
              <a:rPr lang="en-US" sz="2950" b="0" i="0" u="none" strike="noStrike" cap="none">
                <a:solidFill>
                  <a:srgbClr val="666666"/>
                </a:solidFill>
                <a:latin typeface="Arial"/>
                <a:ea typeface="Arial"/>
                <a:cs typeface="Arial"/>
                <a:sym typeface="Arial"/>
              </a:rPr>
              <a:t>- Administration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900"/>
              <a:buFont typeface="Cutive"/>
              <a:buNone/>
            </a:pPr>
            <a:r>
              <a:rPr lang="en-US" sz="4900" b="0" i="0" u="none" strike="noStrike" cap="none">
                <a:solidFill>
                  <a:srgbClr val="000000"/>
                </a:solidFill>
                <a:latin typeface="Cutive"/>
                <a:ea typeface="Cutive"/>
                <a:cs typeface="Cutive"/>
                <a:sym typeface="Cutive"/>
              </a:rPr>
              <a:t>Evolution of employment per sectors</a:t>
            </a:r>
            <a:endParaRPr/>
          </a:p>
        </p:txBody>
      </p:sp>
      <p:graphicFrame>
        <p:nvGraphicFramePr>
          <p:cNvPr id="149" name="Google Shape;149;p26"/>
          <p:cNvGraphicFramePr/>
          <p:nvPr/>
        </p:nvGraphicFramePr>
        <p:xfrm>
          <a:off x="952500" y="2590800"/>
          <a:ext cx="11087125" cy="6273800"/>
        </p:xfrm>
        <a:graphic>
          <a:graphicData uri="http://schemas.openxmlformats.org/drawingml/2006/table">
            <a:tbl>
              <a:tblPr firstRow="1" firstCol="1">
                <a:noFill/>
                <a:tableStyleId>{EAED909E-7424-499B-9B7E-6037E74C8FF6}</a:tableStyleId>
              </a:tblPr>
              <a:tblGrid>
                <a:gridCol w="2217425"/>
                <a:gridCol w="2217425"/>
                <a:gridCol w="2217425"/>
                <a:gridCol w="2217425"/>
                <a:gridCol w="2217425"/>
              </a:tblGrid>
              <a:tr h="784225">
                <a:tc>
                  <a:txBody>
                    <a:bodyPr/>
                    <a:lstStyle/>
                    <a:p>
                      <a:pPr marL="0" marR="0" lvl="0" indent="0" algn="ctr" rtl="0">
                        <a:lnSpc>
                          <a:spcPct val="100000"/>
                        </a:lnSpc>
                        <a:spcBef>
                          <a:spcPts val="0"/>
                        </a:spcBef>
                        <a:spcAft>
                          <a:spcPts val="0"/>
                        </a:spcAft>
                        <a:buClr>
                          <a:schemeClr val="dk1"/>
                        </a:buClr>
                        <a:buSzPts val="1600"/>
                        <a:buFont typeface="Helvetica Neue"/>
                        <a:buNone/>
                      </a:pPr>
                      <a:endParaRPr sz="1600" u="none" strike="noStrike" cap="none"/>
                    </a:p>
                  </a:txBody>
                  <a:tcPr marL="50800" marR="50800" marT="50800" marB="50800" anchor="ctr"/>
                </a:tc>
                <a:tc>
                  <a:txBody>
                    <a:bodyPr/>
                    <a:lstStyle/>
                    <a:p>
                      <a:pPr marL="0" marR="0" lvl="0" indent="0" algn="ctr" rtl="0">
                        <a:lnSpc>
                          <a:spcPct val="100000"/>
                        </a:lnSpc>
                        <a:spcBef>
                          <a:spcPts val="0"/>
                        </a:spcBef>
                        <a:spcAft>
                          <a:spcPts val="0"/>
                        </a:spcAft>
                        <a:buClr>
                          <a:srgbClr val="FFFFFF"/>
                        </a:buClr>
                        <a:buSzPts val="2200"/>
                        <a:buFont typeface="Helvetica Neue"/>
                        <a:buNone/>
                      </a:pPr>
                      <a:r>
                        <a:rPr lang="en-US" sz="2200" b="1" u="none" strike="noStrike" cap="none">
                          <a:solidFill>
                            <a:srgbClr val="FFFFFF"/>
                          </a:solidFill>
                        </a:rPr>
                        <a:t>Agriculture and fishing</a:t>
                      </a:r>
                      <a:endParaRPr/>
                    </a:p>
                  </a:txBody>
                  <a:tcPr marL="50800" marR="50800" marT="50800" marB="50800" anchor="ctr"/>
                </a:tc>
                <a:tc>
                  <a:txBody>
                    <a:bodyPr/>
                    <a:lstStyle/>
                    <a:p>
                      <a:pPr marL="0" marR="0" lvl="0" indent="0" algn="ctr" rtl="0">
                        <a:lnSpc>
                          <a:spcPct val="100000"/>
                        </a:lnSpc>
                        <a:spcBef>
                          <a:spcPts val="0"/>
                        </a:spcBef>
                        <a:spcAft>
                          <a:spcPts val="0"/>
                        </a:spcAft>
                        <a:buClr>
                          <a:srgbClr val="FFFFFF"/>
                        </a:buClr>
                        <a:buSzPts val="2200"/>
                        <a:buFont typeface="Helvetica Neue"/>
                        <a:buNone/>
                      </a:pPr>
                      <a:r>
                        <a:rPr lang="en-US" sz="2200" b="1" u="none" strike="noStrike" cap="none">
                          <a:solidFill>
                            <a:srgbClr val="FFFFFF"/>
                          </a:solidFill>
                        </a:rPr>
                        <a:t>Industry and energy</a:t>
                      </a:r>
                      <a:endParaRPr/>
                    </a:p>
                  </a:txBody>
                  <a:tcPr marL="50800" marR="50800" marT="50800" marB="50800" anchor="ctr"/>
                </a:tc>
                <a:tc>
                  <a:txBody>
                    <a:bodyPr/>
                    <a:lstStyle/>
                    <a:p>
                      <a:pPr marL="0" marR="0" lvl="0" indent="0" algn="ctr" rtl="0">
                        <a:lnSpc>
                          <a:spcPct val="100000"/>
                        </a:lnSpc>
                        <a:spcBef>
                          <a:spcPts val="0"/>
                        </a:spcBef>
                        <a:spcAft>
                          <a:spcPts val="0"/>
                        </a:spcAft>
                        <a:buClr>
                          <a:srgbClr val="FFFFFF"/>
                        </a:buClr>
                        <a:buSzPts val="2200"/>
                        <a:buFont typeface="Helvetica Neue"/>
                        <a:buNone/>
                      </a:pPr>
                      <a:r>
                        <a:rPr lang="en-US" sz="2200" b="1" u="none" strike="noStrike" cap="none">
                          <a:solidFill>
                            <a:srgbClr val="FFFFFF"/>
                          </a:solidFill>
                        </a:rPr>
                        <a:t>Construction</a:t>
                      </a:r>
                      <a:endParaRPr/>
                    </a:p>
                  </a:txBody>
                  <a:tcPr marL="50800" marR="50800" marT="50800" marB="50800" anchor="ctr"/>
                </a:tc>
                <a:tc>
                  <a:txBody>
                    <a:bodyPr/>
                    <a:lstStyle/>
                    <a:p>
                      <a:pPr marL="0" marR="0" lvl="0" indent="0" algn="ctr" rtl="0">
                        <a:lnSpc>
                          <a:spcPct val="100000"/>
                        </a:lnSpc>
                        <a:spcBef>
                          <a:spcPts val="0"/>
                        </a:spcBef>
                        <a:spcAft>
                          <a:spcPts val="0"/>
                        </a:spcAft>
                        <a:buClr>
                          <a:srgbClr val="FFFFFF"/>
                        </a:buClr>
                        <a:buSzPts val="2200"/>
                        <a:buFont typeface="Helvetica Neue"/>
                        <a:buNone/>
                      </a:pPr>
                      <a:r>
                        <a:rPr lang="en-US" sz="2200" b="1" u="none" strike="noStrike" cap="none">
                          <a:solidFill>
                            <a:srgbClr val="FFFFFF"/>
                          </a:solidFill>
                        </a:rPr>
                        <a:t>Services</a:t>
                      </a:r>
                      <a:endParaRPr/>
                    </a:p>
                  </a:txBody>
                  <a:tcPr marL="50800" marR="50800" marT="50800" marB="50800" anchor="ctr"/>
                </a:tc>
              </a:tr>
              <a:tr h="784225">
                <a:tc>
                  <a:txBody>
                    <a:bodyPr/>
                    <a:lstStyle/>
                    <a:p>
                      <a:pPr marL="0" marR="0" lvl="0" indent="0" algn="ctr" rtl="0">
                        <a:lnSpc>
                          <a:spcPct val="100000"/>
                        </a:lnSpc>
                        <a:spcBef>
                          <a:spcPts val="0"/>
                        </a:spcBef>
                        <a:spcAft>
                          <a:spcPts val="0"/>
                        </a:spcAft>
                        <a:buClr>
                          <a:srgbClr val="FFFFFF"/>
                        </a:buClr>
                        <a:buSzPts val="2200"/>
                        <a:buFont typeface="Helvetica Neue"/>
                        <a:buNone/>
                      </a:pPr>
                      <a:r>
                        <a:rPr lang="en-US" sz="2200" b="1" u="none" strike="noStrike" cap="none">
                          <a:solidFill>
                            <a:srgbClr val="FFFFFF"/>
                          </a:solidFill>
                        </a:rPr>
                        <a:t>1970</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29%</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25%</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9%</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36%</a:t>
                      </a:r>
                      <a:endParaRPr/>
                    </a:p>
                  </a:txBody>
                  <a:tcPr marL="50800" marR="50800" marT="50800" marB="50800" anchor="ctr"/>
                </a:tc>
              </a:tr>
              <a:tr h="784225">
                <a:tc>
                  <a:txBody>
                    <a:bodyPr/>
                    <a:lstStyle/>
                    <a:p>
                      <a:pPr marL="0" marR="0" lvl="0" indent="0" algn="ctr" rtl="0">
                        <a:lnSpc>
                          <a:spcPct val="100000"/>
                        </a:lnSpc>
                        <a:spcBef>
                          <a:spcPts val="0"/>
                        </a:spcBef>
                        <a:spcAft>
                          <a:spcPts val="0"/>
                        </a:spcAft>
                        <a:buClr>
                          <a:srgbClr val="FFFFFF"/>
                        </a:buClr>
                        <a:buSzPts val="2200"/>
                        <a:buFont typeface="Helvetica Neue"/>
                        <a:buNone/>
                      </a:pPr>
                      <a:r>
                        <a:rPr lang="en-US" sz="2200" b="1" u="none" strike="noStrike" cap="none">
                          <a:solidFill>
                            <a:srgbClr val="FFFFFF"/>
                          </a:solidFill>
                        </a:rPr>
                        <a:t>1980</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19%</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27%</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9%</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45%</a:t>
                      </a:r>
                      <a:endParaRPr/>
                    </a:p>
                  </a:txBody>
                  <a:tcPr marL="50800" marR="50800" marT="50800" marB="50800" anchor="ctr"/>
                </a:tc>
              </a:tr>
              <a:tr h="784225">
                <a:tc>
                  <a:txBody>
                    <a:bodyPr/>
                    <a:lstStyle/>
                    <a:p>
                      <a:pPr marL="0" marR="0" lvl="0" indent="0" algn="ctr" rtl="0">
                        <a:lnSpc>
                          <a:spcPct val="100000"/>
                        </a:lnSpc>
                        <a:spcBef>
                          <a:spcPts val="0"/>
                        </a:spcBef>
                        <a:spcAft>
                          <a:spcPts val="0"/>
                        </a:spcAft>
                        <a:buClr>
                          <a:srgbClr val="FFFFFF"/>
                        </a:buClr>
                        <a:buSzPts val="2200"/>
                        <a:buFont typeface="Helvetica Neue"/>
                        <a:buNone/>
                      </a:pPr>
                      <a:r>
                        <a:rPr lang="en-US" sz="2200" b="1" u="none" strike="noStrike" cap="none">
                          <a:solidFill>
                            <a:srgbClr val="FFFFFF"/>
                          </a:solidFill>
                        </a:rPr>
                        <a:t>1990</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11%</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24%</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10%</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55%</a:t>
                      </a:r>
                      <a:endParaRPr/>
                    </a:p>
                  </a:txBody>
                  <a:tcPr marL="50800" marR="50800" marT="50800" marB="50800" anchor="ctr"/>
                </a:tc>
              </a:tr>
              <a:tr h="784225">
                <a:tc>
                  <a:txBody>
                    <a:bodyPr/>
                    <a:lstStyle/>
                    <a:p>
                      <a:pPr marL="0" marR="0" lvl="0" indent="0" algn="ctr" rtl="0">
                        <a:lnSpc>
                          <a:spcPct val="100000"/>
                        </a:lnSpc>
                        <a:spcBef>
                          <a:spcPts val="0"/>
                        </a:spcBef>
                        <a:spcAft>
                          <a:spcPts val="0"/>
                        </a:spcAft>
                        <a:buClr>
                          <a:srgbClr val="FFFFFF"/>
                        </a:buClr>
                        <a:buSzPts val="2200"/>
                        <a:buFont typeface="Helvetica Neue"/>
                        <a:buNone/>
                      </a:pPr>
                      <a:r>
                        <a:rPr lang="en-US" sz="2200" b="1" u="none" strike="noStrike" cap="none">
                          <a:solidFill>
                            <a:srgbClr val="FFFFFF"/>
                          </a:solidFill>
                        </a:rPr>
                        <a:t>2000</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7%</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19%</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12%</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62%</a:t>
                      </a:r>
                      <a:endParaRPr/>
                    </a:p>
                  </a:txBody>
                  <a:tcPr marL="50800" marR="50800" marT="50800" marB="50800" anchor="ctr"/>
                </a:tc>
              </a:tr>
              <a:tr h="784225">
                <a:tc>
                  <a:txBody>
                    <a:bodyPr/>
                    <a:lstStyle/>
                    <a:p>
                      <a:pPr marL="0" marR="0" lvl="0" indent="0" algn="ctr" rtl="0">
                        <a:lnSpc>
                          <a:spcPct val="100000"/>
                        </a:lnSpc>
                        <a:spcBef>
                          <a:spcPts val="0"/>
                        </a:spcBef>
                        <a:spcAft>
                          <a:spcPts val="0"/>
                        </a:spcAft>
                        <a:buClr>
                          <a:srgbClr val="FFFFFF"/>
                        </a:buClr>
                        <a:buSzPts val="2200"/>
                        <a:buFont typeface="Helvetica Neue"/>
                        <a:buNone/>
                      </a:pPr>
                      <a:r>
                        <a:rPr lang="en-US" sz="2200" b="1" u="none" strike="noStrike" cap="none">
                          <a:solidFill>
                            <a:srgbClr val="FFFFFF"/>
                          </a:solidFill>
                        </a:rPr>
                        <a:t>2005</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5%</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16%</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14%</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64%</a:t>
                      </a:r>
                      <a:endParaRPr/>
                    </a:p>
                  </a:txBody>
                  <a:tcPr marL="50800" marR="50800" marT="50800" marB="50800" anchor="ctr"/>
                </a:tc>
              </a:tr>
              <a:tr h="784225">
                <a:tc>
                  <a:txBody>
                    <a:bodyPr/>
                    <a:lstStyle/>
                    <a:p>
                      <a:pPr marL="0" marR="0" lvl="0" indent="0" algn="ctr" rtl="0">
                        <a:lnSpc>
                          <a:spcPct val="100000"/>
                        </a:lnSpc>
                        <a:spcBef>
                          <a:spcPts val="0"/>
                        </a:spcBef>
                        <a:spcAft>
                          <a:spcPts val="0"/>
                        </a:spcAft>
                        <a:buClr>
                          <a:srgbClr val="FFFFFF"/>
                        </a:buClr>
                        <a:buSzPts val="2200"/>
                        <a:buFont typeface="Helvetica Neue"/>
                        <a:buNone/>
                      </a:pPr>
                      <a:r>
                        <a:rPr lang="en-US" sz="2200" b="1" u="none" strike="noStrike" cap="none">
                          <a:solidFill>
                            <a:srgbClr val="FFFFFF"/>
                          </a:solidFill>
                        </a:rPr>
                        <a:t>2010</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5%</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14%</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9%</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72%</a:t>
                      </a:r>
                      <a:endParaRPr/>
                    </a:p>
                  </a:txBody>
                  <a:tcPr marL="50800" marR="50800" marT="50800" marB="50800" anchor="ctr"/>
                </a:tc>
              </a:tr>
              <a:tr h="784225">
                <a:tc>
                  <a:txBody>
                    <a:bodyPr/>
                    <a:lstStyle/>
                    <a:p>
                      <a:pPr marL="0" marR="0" lvl="0" indent="0" algn="ctr" rtl="0">
                        <a:lnSpc>
                          <a:spcPct val="100000"/>
                        </a:lnSpc>
                        <a:spcBef>
                          <a:spcPts val="0"/>
                        </a:spcBef>
                        <a:spcAft>
                          <a:spcPts val="0"/>
                        </a:spcAft>
                        <a:buClr>
                          <a:srgbClr val="FFFFFF"/>
                        </a:buClr>
                        <a:buSzPts val="2200"/>
                        <a:buFont typeface="Helvetica Neue"/>
                        <a:buNone/>
                      </a:pPr>
                      <a:r>
                        <a:rPr lang="en-US" sz="2200" b="1" u="none" strike="noStrike" cap="none">
                          <a:solidFill>
                            <a:srgbClr val="FFFFFF"/>
                          </a:solidFill>
                        </a:rPr>
                        <a:t>2015</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4%</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14%</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6%</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76%</a:t>
                      </a:r>
                      <a:endParaRPr/>
                    </a:p>
                  </a:txBody>
                  <a:tcPr marL="50800" marR="50800" marT="50800" marB="5080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5400"/>
              <a:buFont typeface="Comic Sans MS"/>
              <a:buNone/>
            </a:pPr>
            <a:r>
              <a:rPr lang="en-US" sz="5400" b="0" i="0" u="none" strike="noStrike" cap="none">
                <a:solidFill>
                  <a:srgbClr val="000000"/>
                </a:solidFill>
                <a:latin typeface="Comic Sans MS"/>
                <a:ea typeface="Comic Sans MS"/>
                <a:cs typeface="Comic Sans MS"/>
                <a:sym typeface="Comic Sans MS"/>
              </a:rPr>
              <a:t>Imports and exports 2006-16</a:t>
            </a:r>
            <a:endParaRPr/>
          </a:p>
        </p:txBody>
      </p:sp>
      <p:pic>
        <p:nvPicPr>
          <p:cNvPr id="155" name="Google Shape;155;p27" descr="Imatge"/>
          <p:cNvPicPr preferRelativeResize="0"/>
          <p:nvPr/>
        </p:nvPicPr>
        <p:blipFill rotWithShape="1">
          <a:blip r:embed="rId3">
            <a:alphaModFix/>
          </a:blip>
          <a:srcRect/>
          <a:stretch/>
        </p:blipFill>
        <p:spPr>
          <a:xfrm>
            <a:off x="133350" y="2045218"/>
            <a:ext cx="13004800" cy="53837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8" descr="Imat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0800000" flipH="1">
            <a:off x="0" y="0"/>
            <a:ext cx="13004800" cy="9753600"/>
          </a:xfrm>
          <a:prstGeom prst="rect">
            <a:avLst/>
          </a:prstGeom>
          <a:noFill/>
          <a:ln>
            <a:noFill/>
          </a:ln>
        </p:spPr>
      </p:pic>
      <p:sp>
        <p:nvSpPr>
          <p:cNvPr id="161" name="Google Shape;161;p28"/>
          <p:cNvSpPr txBox="1"/>
          <p:nvPr/>
        </p:nvSpPr>
        <p:spPr>
          <a:xfrm>
            <a:off x="2044278" y="2689165"/>
            <a:ext cx="6261943" cy="79387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510F6"/>
              </a:buClr>
              <a:buSzPts val="3700"/>
              <a:buFont typeface="Short Stack"/>
              <a:buNone/>
            </a:pPr>
            <a:r>
              <a:rPr lang="en-US" sz="3700" b="0" i="0" u="none" strike="noStrike" cap="none">
                <a:solidFill>
                  <a:srgbClr val="0510F6"/>
                </a:solidFill>
                <a:latin typeface="Short Stack"/>
                <a:ea typeface="Short Stack"/>
                <a:cs typeface="Short Stack"/>
                <a:sym typeface="Short Stack"/>
              </a:rPr>
              <a:t>See you all in Athens!!!</a:t>
            </a:r>
            <a:endParaRPr/>
          </a:p>
        </p:txBody>
      </p:sp>
      <p:pic>
        <p:nvPicPr>
          <p:cNvPr id="162" name="Google Shape;162;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9010697"/>
            <a:ext cx="2827392" cy="7429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descr="Imatge"/>
          <p:cNvPicPr preferRelativeResize="0"/>
          <p:nvPr/>
        </p:nvPicPr>
        <p:blipFill rotWithShape="1">
          <a:blip r:embed="rId3">
            <a:alphaModFix/>
          </a:blip>
          <a:srcRect/>
          <a:stretch/>
        </p:blipFill>
        <p:spPr>
          <a:xfrm>
            <a:off x="191247" y="0"/>
            <a:ext cx="12622306" cy="9753600"/>
          </a:xfrm>
          <a:prstGeom prst="rect">
            <a:avLst/>
          </a:prstGeom>
          <a:noFill/>
          <a:ln>
            <a:noFill/>
          </a:ln>
        </p:spPr>
      </p:pic>
      <p:cxnSp>
        <p:nvCxnSpPr>
          <p:cNvPr id="66" name="Google Shape;66;p15"/>
          <p:cNvCxnSpPr/>
          <p:nvPr/>
        </p:nvCxnSpPr>
        <p:spPr>
          <a:xfrm flipH="1">
            <a:off x="10356849" y="685750"/>
            <a:ext cx="706092" cy="1206550"/>
          </a:xfrm>
          <a:prstGeom prst="straightConnector1">
            <a:avLst/>
          </a:prstGeom>
          <a:noFill/>
          <a:ln w="25400" cap="flat" cmpd="sng">
            <a:solidFill>
              <a:srgbClr val="000000"/>
            </a:solidFill>
            <a:prstDash val="solid"/>
            <a:miter lim="4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952500" y="254000"/>
            <a:ext cx="11099800" cy="1142405"/>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6210"/>
              <a:buFont typeface="Arial"/>
              <a:buNone/>
            </a:pPr>
            <a:r>
              <a:rPr lang="en-US" sz="6210" b="0" i="0" u="none" strike="noStrike" cap="none">
                <a:solidFill>
                  <a:srgbClr val="000000"/>
                </a:solidFill>
                <a:latin typeface="Arial"/>
                <a:ea typeface="Arial"/>
                <a:cs typeface="Arial"/>
                <a:sym typeface="Arial"/>
              </a:rPr>
              <a:t>General information</a:t>
            </a:r>
            <a:endParaRPr/>
          </a:p>
        </p:txBody>
      </p:sp>
      <p:sp>
        <p:nvSpPr>
          <p:cNvPr id="72" name="Google Shape;72;p16"/>
          <p:cNvSpPr txBox="1">
            <a:spLocks noGrp="1"/>
          </p:cNvSpPr>
          <p:nvPr>
            <p:ph type="body" idx="1"/>
          </p:nvPr>
        </p:nvSpPr>
        <p:spPr>
          <a:xfrm>
            <a:off x="952500" y="2590800"/>
            <a:ext cx="5334000" cy="6286500"/>
          </a:xfrm>
          <a:prstGeom prst="rect">
            <a:avLst/>
          </a:prstGeom>
          <a:noFill/>
          <a:ln>
            <a:noFill/>
          </a:ln>
        </p:spPr>
        <p:txBody>
          <a:bodyPr spcFirstLastPara="1" wrap="square" lIns="50800" tIns="50800" rIns="50800" bIns="50800" anchor="ctr" anchorCtr="0">
            <a:noAutofit/>
          </a:bodyPr>
          <a:lstStyle/>
          <a:p>
            <a:pPr marL="342900" marR="0" lvl="0" indent="-342900" algn="l" rtl="0">
              <a:lnSpc>
                <a:spcPct val="100000"/>
              </a:lnSpc>
              <a:spcBef>
                <a:spcPts val="0"/>
              </a:spcBef>
              <a:spcAft>
                <a:spcPts val="0"/>
              </a:spcAft>
              <a:buClr>
                <a:srgbClr val="000000"/>
              </a:buClr>
              <a:buSzPts val="4060"/>
              <a:buFont typeface="Helvetica Neue"/>
              <a:buChar char="•"/>
            </a:pPr>
            <a:r>
              <a:rPr lang="en-US" sz="2800" b="0" i="0" u="none" strike="noStrike" cap="none">
                <a:solidFill>
                  <a:srgbClr val="000000"/>
                </a:solidFill>
                <a:latin typeface="Helvetica Neue"/>
                <a:ea typeface="Helvetica Neue"/>
                <a:cs typeface="Helvetica Neue"/>
                <a:sym typeface="Helvetica Neue"/>
              </a:rPr>
              <a:t>Capital: Madrid</a:t>
            </a:r>
            <a:endParaRPr/>
          </a:p>
          <a:p>
            <a:pPr marL="342900" marR="0" lvl="0" indent="-342900" algn="l" rtl="0">
              <a:lnSpc>
                <a:spcPct val="100000"/>
              </a:lnSpc>
              <a:spcBef>
                <a:spcPts val="3200"/>
              </a:spcBef>
              <a:spcAft>
                <a:spcPts val="0"/>
              </a:spcAft>
              <a:buClr>
                <a:srgbClr val="000000"/>
              </a:buClr>
              <a:buSzPts val="4060"/>
              <a:buFont typeface="Helvetica Neue"/>
              <a:buChar char="•"/>
            </a:pPr>
            <a:r>
              <a:rPr lang="en-US" sz="2800" b="0" i="0" u="none" strike="noStrike" cap="none">
                <a:solidFill>
                  <a:srgbClr val="000000"/>
                </a:solidFill>
                <a:latin typeface="Helvetica Neue"/>
                <a:ea typeface="Helvetica Neue"/>
                <a:cs typeface="Helvetica Neue"/>
                <a:sym typeface="Helvetica Neue"/>
              </a:rPr>
              <a:t>Official Languages: Spanish, Catalan (Catalonia, CCVV, Balearic Islands), Euskera (Basque Country), Galician (Galicia).</a:t>
            </a:r>
            <a:endParaRPr/>
          </a:p>
          <a:p>
            <a:pPr marL="342900" marR="0" lvl="0" indent="-342900" algn="l" rtl="0">
              <a:lnSpc>
                <a:spcPct val="100000"/>
              </a:lnSpc>
              <a:spcBef>
                <a:spcPts val="3200"/>
              </a:spcBef>
              <a:spcAft>
                <a:spcPts val="0"/>
              </a:spcAft>
              <a:buClr>
                <a:srgbClr val="000000"/>
              </a:buClr>
              <a:buSzPts val="4060"/>
              <a:buFont typeface="Helvetica Neue"/>
              <a:buChar char="•"/>
            </a:pPr>
            <a:r>
              <a:rPr lang="en-US" sz="2800" b="0" i="0" u="none" strike="noStrike" cap="none">
                <a:solidFill>
                  <a:srgbClr val="000000"/>
                </a:solidFill>
                <a:latin typeface="Helvetica Neue"/>
                <a:ea typeface="Helvetica Neue"/>
                <a:cs typeface="Helvetica Neue"/>
                <a:sym typeface="Helvetica Neue"/>
              </a:rPr>
              <a:t>Population: 46,560,000</a:t>
            </a:r>
            <a:endParaRPr/>
          </a:p>
          <a:p>
            <a:pPr marL="342900" marR="0" lvl="0" indent="-342900" algn="l" rtl="0">
              <a:lnSpc>
                <a:spcPct val="100000"/>
              </a:lnSpc>
              <a:spcBef>
                <a:spcPts val="3200"/>
              </a:spcBef>
              <a:spcAft>
                <a:spcPts val="0"/>
              </a:spcAft>
              <a:buClr>
                <a:srgbClr val="000000"/>
              </a:buClr>
              <a:buSzPts val="4060"/>
              <a:buFont typeface="Helvetica Neue"/>
              <a:buChar char="•"/>
            </a:pPr>
            <a:r>
              <a:rPr lang="en-US" sz="2800" b="0" i="0" u="none" strike="noStrike" cap="none">
                <a:solidFill>
                  <a:srgbClr val="000000"/>
                </a:solidFill>
                <a:latin typeface="Helvetica Neue"/>
                <a:ea typeface="Helvetica Neue"/>
                <a:cs typeface="Helvetica Neue"/>
                <a:sym typeface="Helvetica Neue"/>
              </a:rPr>
              <a:t>Surface: 505,990 sq. km</a:t>
            </a:r>
            <a:endParaRPr/>
          </a:p>
        </p:txBody>
      </p:sp>
      <p:pic>
        <p:nvPicPr>
          <p:cNvPr id="73" name="Google Shape;73;p16" descr="Imat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56350" y="1739900"/>
            <a:ext cx="1870872" cy="1244980"/>
          </a:xfrm>
          <a:prstGeom prst="rect">
            <a:avLst/>
          </a:prstGeom>
          <a:noFill/>
          <a:ln>
            <a:noFill/>
          </a:ln>
        </p:spPr>
      </p:pic>
      <p:pic>
        <p:nvPicPr>
          <p:cNvPr id="74" name="Google Shape;74;p16" descr="Imat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997950" y="1739900"/>
            <a:ext cx="1870872" cy="1244980"/>
          </a:xfrm>
          <a:prstGeom prst="rect">
            <a:avLst/>
          </a:prstGeom>
          <a:noFill/>
          <a:ln>
            <a:noFill/>
          </a:ln>
        </p:spPr>
      </p:pic>
      <p:pic>
        <p:nvPicPr>
          <p:cNvPr id="75" name="Google Shape;75;p16" descr="Imat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34300" y="3796920"/>
            <a:ext cx="1659974" cy="1244980"/>
          </a:xfrm>
          <a:prstGeom prst="rect">
            <a:avLst/>
          </a:prstGeom>
          <a:noFill/>
          <a:ln>
            <a:noFill/>
          </a:ln>
        </p:spPr>
      </p:pic>
      <p:sp>
        <p:nvSpPr>
          <p:cNvPr id="76" name="Google Shape;76;p16"/>
          <p:cNvSpPr txBox="1"/>
          <p:nvPr/>
        </p:nvSpPr>
        <p:spPr>
          <a:xfrm>
            <a:off x="6825441" y="3160370"/>
            <a:ext cx="932689" cy="46106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1" i="0" u="none" strike="noStrike" cap="none">
                <a:solidFill>
                  <a:srgbClr val="000000"/>
                </a:solidFill>
                <a:latin typeface="Helvetica Neue"/>
                <a:ea typeface="Helvetica Neue"/>
                <a:cs typeface="Helvetica Neue"/>
                <a:sym typeface="Helvetica Neue"/>
              </a:rPr>
              <a:t>Spain</a:t>
            </a:r>
            <a:endParaRPr/>
          </a:p>
        </p:txBody>
      </p:sp>
      <p:sp>
        <p:nvSpPr>
          <p:cNvPr id="77" name="Google Shape;77;p16"/>
          <p:cNvSpPr txBox="1"/>
          <p:nvPr/>
        </p:nvSpPr>
        <p:spPr>
          <a:xfrm>
            <a:off x="9185101" y="3160370"/>
            <a:ext cx="1496569" cy="46106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1" i="0" u="none" strike="noStrike" cap="none">
                <a:solidFill>
                  <a:srgbClr val="000000"/>
                </a:solidFill>
                <a:latin typeface="Helvetica Neue"/>
                <a:ea typeface="Helvetica Neue"/>
                <a:cs typeface="Helvetica Neue"/>
                <a:sym typeface="Helvetica Neue"/>
              </a:rPr>
              <a:t>Catalonia</a:t>
            </a:r>
            <a:endParaRPr/>
          </a:p>
        </p:txBody>
      </p:sp>
      <p:sp>
        <p:nvSpPr>
          <p:cNvPr id="78" name="Google Shape;78;p16"/>
          <p:cNvSpPr txBox="1"/>
          <p:nvPr/>
        </p:nvSpPr>
        <p:spPr>
          <a:xfrm>
            <a:off x="7358040" y="5029795"/>
            <a:ext cx="2412493" cy="461059"/>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1" i="0" u="none" strike="noStrike" cap="none">
                <a:solidFill>
                  <a:srgbClr val="000000"/>
                </a:solidFill>
                <a:latin typeface="Helvetica Neue"/>
                <a:ea typeface="Helvetica Neue"/>
                <a:cs typeface="Helvetica Neue"/>
                <a:sym typeface="Helvetica Neue"/>
              </a:rPr>
              <a:t>Currency - Euro</a:t>
            </a:r>
            <a:endParaRPr/>
          </a:p>
        </p:txBody>
      </p:sp>
      <p:pic>
        <p:nvPicPr>
          <p:cNvPr id="79" name="Google Shape;79;p16" descr="Imatge"/>
          <p:cNvPicPr preferRelativeResize="0"/>
          <p:nvPr/>
        </p:nvPicPr>
        <p:blipFill rotWithShape="1">
          <a:blip r:embed="rId6">
            <a:alphaModFix/>
          </a:blip>
          <a:srcRect/>
          <a:stretch/>
        </p:blipFill>
        <p:spPr>
          <a:xfrm>
            <a:off x="6456086" y="5625340"/>
            <a:ext cx="1397001" cy="2425701"/>
          </a:xfrm>
          <a:prstGeom prst="rect">
            <a:avLst/>
          </a:prstGeom>
          <a:noFill/>
          <a:ln>
            <a:noFill/>
          </a:ln>
        </p:spPr>
      </p:pic>
      <p:sp>
        <p:nvSpPr>
          <p:cNvPr id="80" name="Google Shape;80;p16"/>
          <p:cNvSpPr txBox="1"/>
          <p:nvPr/>
        </p:nvSpPr>
        <p:spPr>
          <a:xfrm>
            <a:off x="8022672" y="5485486"/>
            <a:ext cx="3467711" cy="119796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Spain is a parliamentary</a:t>
            </a:r>
            <a:endParaRPr/>
          </a:p>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monarchy.</a:t>
            </a:r>
            <a:endParaRPr/>
          </a:p>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Our king is Felipe VI.  </a:t>
            </a:r>
            <a:endParaRPr/>
          </a:p>
        </p:txBody>
      </p: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6300"/>
              <a:buFont typeface="Arial"/>
              <a:buNone/>
            </a:pPr>
            <a:r>
              <a:rPr lang="en-US" sz="6300" b="0" i="0" u="none" strike="noStrike" cap="none">
                <a:solidFill>
                  <a:srgbClr val="000000"/>
                </a:solidFill>
                <a:latin typeface="Arial"/>
                <a:ea typeface="Arial"/>
                <a:cs typeface="Arial"/>
                <a:sym typeface="Arial"/>
              </a:rPr>
              <a:t>Catalonia</a:t>
            </a:r>
            <a:endParaRPr/>
          </a:p>
        </p:txBody>
      </p:sp>
      <p:sp>
        <p:nvSpPr>
          <p:cNvPr id="86" name="Google Shape;86;p17"/>
          <p:cNvSpPr txBox="1">
            <a:spLocks noGrp="1"/>
          </p:cNvSpPr>
          <p:nvPr>
            <p:ph type="body" idx="1"/>
          </p:nvPr>
        </p:nvSpPr>
        <p:spPr>
          <a:xfrm>
            <a:off x="952500" y="2590800"/>
            <a:ext cx="5334000" cy="6286500"/>
          </a:xfrm>
          <a:prstGeom prst="rect">
            <a:avLst/>
          </a:prstGeom>
          <a:noFill/>
          <a:ln>
            <a:noFill/>
          </a:ln>
        </p:spPr>
        <p:txBody>
          <a:bodyPr spcFirstLastPara="1" wrap="square" lIns="50800" tIns="50800" rIns="50800" bIns="50800" anchor="ctr" anchorCtr="0">
            <a:noAutofit/>
          </a:bodyPr>
          <a:lstStyle/>
          <a:p>
            <a:pPr marL="342900" marR="0" lvl="0" indent="-342900" algn="l" rtl="0">
              <a:lnSpc>
                <a:spcPct val="100000"/>
              </a:lnSpc>
              <a:spcBef>
                <a:spcPts val="0"/>
              </a:spcBef>
              <a:spcAft>
                <a:spcPts val="0"/>
              </a:spcAft>
              <a:buClr>
                <a:srgbClr val="000000"/>
              </a:buClr>
              <a:buSzPts val="4060"/>
              <a:buFont typeface="Helvetica Neue"/>
              <a:buChar char="•"/>
            </a:pPr>
            <a:r>
              <a:rPr lang="en-US" sz="2800" b="0" i="0" u="none" strike="noStrike" cap="none">
                <a:solidFill>
                  <a:srgbClr val="000000"/>
                </a:solidFill>
                <a:latin typeface="Helvetica Neue"/>
                <a:ea typeface="Helvetica Neue"/>
                <a:cs typeface="Helvetica Neue"/>
                <a:sym typeface="Helvetica Neue"/>
              </a:rPr>
              <a:t>Catalonia is one of the regions of Spain. It is in the north-east and it borders with Andorra and France. Its capital is Barcelona. </a:t>
            </a:r>
            <a:endParaRPr/>
          </a:p>
          <a:p>
            <a:pPr marL="342900" marR="0" lvl="0" indent="-342900" algn="l" rtl="0">
              <a:lnSpc>
                <a:spcPct val="100000"/>
              </a:lnSpc>
              <a:spcBef>
                <a:spcPts val="3200"/>
              </a:spcBef>
              <a:spcAft>
                <a:spcPts val="0"/>
              </a:spcAft>
              <a:buClr>
                <a:srgbClr val="000000"/>
              </a:buClr>
              <a:buSzPts val="4060"/>
              <a:buFont typeface="Helvetica Neue"/>
              <a:buChar char="•"/>
            </a:pPr>
            <a:r>
              <a:rPr lang="en-US" sz="2800" b="0" i="0" u="none" strike="noStrike" cap="none">
                <a:solidFill>
                  <a:srgbClr val="000000"/>
                </a:solidFill>
                <a:latin typeface="Helvetica Neue"/>
                <a:ea typeface="Helvetica Neue"/>
                <a:cs typeface="Helvetica Neue"/>
                <a:sym typeface="Helvetica Neue"/>
              </a:rPr>
              <a:t>The population is 7.5 million people. </a:t>
            </a:r>
            <a:endParaRPr/>
          </a:p>
          <a:p>
            <a:pPr marL="342900" marR="0" lvl="0" indent="-342900" algn="l" rtl="0">
              <a:lnSpc>
                <a:spcPct val="100000"/>
              </a:lnSpc>
              <a:spcBef>
                <a:spcPts val="3200"/>
              </a:spcBef>
              <a:spcAft>
                <a:spcPts val="0"/>
              </a:spcAft>
              <a:buClr>
                <a:srgbClr val="000000"/>
              </a:buClr>
              <a:buSzPts val="4060"/>
              <a:buFont typeface="Helvetica Neue"/>
              <a:buChar char="•"/>
            </a:pPr>
            <a:r>
              <a:rPr lang="en-US" sz="2800" b="0" i="0" u="none" strike="noStrike" cap="none">
                <a:solidFill>
                  <a:srgbClr val="000000"/>
                </a:solidFill>
                <a:latin typeface="Helvetica Neue"/>
                <a:ea typeface="Helvetica Neue"/>
                <a:cs typeface="Helvetica Neue"/>
                <a:sym typeface="Helvetica Neue"/>
              </a:rPr>
              <a:t>Official languages: Spanish and Catalan</a:t>
            </a:r>
            <a:endParaRPr/>
          </a:p>
        </p:txBody>
      </p:sp>
      <p:pic>
        <p:nvPicPr>
          <p:cNvPr id="87" name="Google Shape;87;p17" descr="Imat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80492" y="2387502"/>
            <a:ext cx="3717658" cy="3575148"/>
          </a:xfrm>
          <a:prstGeom prst="rect">
            <a:avLst/>
          </a:prstGeom>
          <a:noFill/>
          <a:ln>
            <a:noFill/>
          </a:ln>
        </p:spPr>
      </p:pic>
      <p:pic>
        <p:nvPicPr>
          <p:cNvPr id="88" name="Google Shape;88;p17" descr="Imat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92832" y="5977788"/>
            <a:ext cx="3692979" cy="2769734"/>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8000"/>
              <a:buFont typeface="Lemon"/>
              <a:buNone/>
            </a:pPr>
            <a:r>
              <a:rPr lang="en-US" sz="8000" b="0" i="0" u="none" strike="noStrike" cap="none">
                <a:solidFill>
                  <a:srgbClr val="000000"/>
                </a:solidFill>
                <a:latin typeface="Lemon"/>
                <a:ea typeface="Lemon"/>
                <a:cs typeface="Lemon"/>
                <a:sym typeface="Lemon"/>
              </a:rPr>
              <a:t>Girona</a:t>
            </a:r>
            <a:endParaRPr/>
          </a:p>
        </p:txBody>
      </p:sp>
      <p:sp>
        <p:nvSpPr>
          <p:cNvPr id="94" name="Google Shape;94;p18"/>
          <p:cNvSpPr txBox="1">
            <a:spLocks noGrp="1"/>
          </p:cNvSpPr>
          <p:nvPr>
            <p:ph type="body" idx="1"/>
          </p:nvPr>
        </p:nvSpPr>
        <p:spPr>
          <a:xfrm>
            <a:off x="952500" y="2590800"/>
            <a:ext cx="5334000" cy="6286500"/>
          </a:xfrm>
          <a:prstGeom prst="rect">
            <a:avLst/>
          </a:prstGeom>
          <a:noFill/>
          <a:ln>
            <a:noFill/>
          </a:ln>
        </p:spPr>
        <p:txBody>
          <a:bodyPr spcFirstLastPara="1" wrap="square" lIns="50800" tIns="50800" rIns="50800" bIns="50800" anchor="ctr" anchorCtr="0">
            <a:noAutofit/>
          </a:bodyPr>
          <a:lstStyle/>
          <a:p>
            <a:pPr marL="342900" marR="0" lvl="0" indent="-342900" algn="l" rtl="0">
              <a:lnSpc>
                <a:spcPct val="100000"/>
              </a:lnSpc>
              <a:spcBef>
                <a:spcPts val="0"/>
              </a:spcBef>
              <a:spcAft>
                <a:spcPts val="0"/>
              </a:spcAft>
              <a:buClr>
                <a:srgbClr val="000000"/>
              </a:buClr>
              <a:buSzPts val="4060"/>
              <a:buFont typeface="Helvetica Neue"/>
              <a:buChar char="•"/>
            </a:pPr>
            <a:r>
              <a:rPr lang="en-US" sz="2800" b="0" i="0" u="none" strike="noStrike" cap="none">
                <a:solidFill>
                  <a:srgbClr val="000000"/>
                </a:solidFill>
                <a:latin typeface="Helvetica Neue"/>
                <a:ea typeface="Helvetica Neue"/>
                <a:cs typeface="Helvetica Neue"/>
                <a:sym typeface="Helvetica Neue"/>
              </a:rPr>
              <a:t>Girona is a mid-size city (97,000 hab.) in the north of Catalonia. </a:t>
            </a:r>
            <a:endParaRPr/>
          </a:p>
          <a:p>
            <a:pPr marL="342900" marR="0" lvl="0" indent="-342900" algn="l" rtl="0">
              <a:lnSpc>
                <a:spcPct val="100000"/>
              </a:lnSpc>
              <a:spcBef>
                <a:spcPts val="3200"/>
              </a:spcBef>
              <a:spcAft>
                <a:spcPts val="0"/>
              </a:spcAft>
              <a:buClr>
                <a:srgbClr val="000000"/>
              </a:buClr>
              <a:buSzPts val="4060"/>
              <a:buFont typeface="Helvetica Neue"/>
              <a:buChar char="•"/>
            </a:pPr>
            <a:r>
              <a:rPr lang="en-US" sz="2800" b="0" i="0" u="none" strike="noStrike" cap="none">
                <a:solidFill>
                  <a:srgbClr val="000000"/>
                </a:solidFill>
                <a:latin typeface="Helvetica Neue"/>
                <a:ea typeface="Helvetica Neue"/>
                <a:cs typeface="Helvetica Neue"/>
                <a:sym typeface="Helvetica Neue"/>
              </a:rPr>
              <a:t>It is a wonderful city with a medieval quarter, lots of restaurants and a booming cultural life. </a:t>
            </a:r>
            <a:endParaRPr/>
          </a:p>
          <a:p>
            <a:pPr marL="342900" marR="0" lvl="0" indent="-342900" algn="l" rtl="0">
              <a:lnSpc>
                <a:spcPct val="100000"/>
              </a:lnSpc>
              <a:spcBef>
                <a:spcPts val="3200"/>
              </a:spcBef>
              <a:spcAft>
                <a:spcPts val="0"/>
              </a:spcAft>
              <a:buClr>
                <a:srgbClr val="000000"/>
              </a:buClr>
              <a:buSzPts val="4060"/>
              <a:buFont typeface="Helvetica Neue"/>
              <a:buChar char="•"/>
            </a:pPr>
            <a:r>
              <a:rPr lang="en-US" sz="2800" b="0" i="0" u="none" strike="noStrike" cap="none">
                <a:solidFill>
                  <a:srgbClr val="000000"/>
                </a:solidFill>
                <a:latin typeface="Helvetica Neue"/>
                <a:ea typeface="Helvetica Neue"/>
                <a:cs typeface="Helvetica Neue"/>
                <a:sym typeface="Helvetica Neue"/>
              </a:rPr>
              <a:t>La Costa Brava, l’Empordà and the Pyrenees are part of the province. </a:t>
            </a:r>
            <a:endParaRPr/>
          </a:p>
        </p:txBody>
      </p:sp>
      <p:pic>
        <p:nvPicPr>
          <p:cNvPr id="95" name="Google Shape;95;p18" descr="Imat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93989" y="3282604"/>
            <a:ext cx="4572461" cy="34293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9" descr="Imat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9020" y="678380"/>
            <a:ext cx="4335582" cy="3251687"/>
          </a:xfrm>
          <a:prstGeom prst="rect">
            <a:avLst/>
          </a:prstGeom>
          <a:noFill/>
          <a:ln>
            <a:noFill/>
          </a:ln>
        </p:spPr>
      </p:pic>
      <p:pic>
        <p:nvPicPr>
          <p:cNvPr id="101" name="Google Shape;101;p19" descr="Imat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46150" y="4438650"/>
            <a:ext cx="3656534" cy="3656534"/>
          </a:xfrm>
          <a:prstGeom prst="rect">
            <a:avLst/>
          </a:prstGeom>
          <a:noFill/>
          <a:ln>
            <a:noFill/>
          </a:ln>
        </p:spPr>
      </p:pic>
      <p:pic>
        <p:nvPicPr>
          <p:cNvPr id="102" name="Google Shape;102;p19" descr="Imat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34665" y="678380"/>
            <a:ext cx="4898964" cy="3251687"/>
          </a:xfrm>
          <a:prstGeom prst="rect">
            <a:avLst/>
          </a:prstGeom>
          <a:noFill/>
          <a:ln>
            <a:noFill/>
          </a:ln>
        </p:spPr>
      </p:pic>
      <p:pic>
        <p:nvPicPr>
          <p:cNvPr id="103" name="Google Shape;103;p19" descr="Imatge"/>
          <p:cNvPicPr preferRelativeResize="0"/>
          <p:nvPr/>
        </p:nvPicPr>
        <p:blipFill rotWithShape="1">
          <a:blip r:embed="rId6">
            <a:alphaModFix/>
          </a:blip>
          <a:srcRect/>
          <a:stretch/>
        </p:blipFill>
        <p:spPr>
          <a:xfrm>
            <a:off x="5157890" y="4433366"/>
            <a:ext cx="5599010" cy="30977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body" idx="1"/>
          </p:nvPr>
        </p:nvSpPr>
        <p:spPr>
          <a:xfrm>
            <a:off x="952500" y="1270000"/>
            <a:ext cx="11099800" cy="7213600"/>
          </a:xfrm>
          <a:prstGeom prst="rect">
            <a:avLst/>
          </a:prstGeom>
          <a:noFill/>
          <a:ln>
            <a:noFill/>
          </a:ln>
        </p:spPr>
        <p:txBody>
          <a:bodyPr spcFirstLastPara="1" wrap="square" lIns="50800" tIns="50800" rIns="50800" bIns="50800" anchor="ctr" anchorCtr="0">
            <a:noAutofit/>
          </a:bodyPr>
          <a:lstStyle/>
          <a:p>
            <a:pPr marL="0" marR="0" lvl="0" indent="0" algn="l" rtl="0">
              <a:lnSpc>
                <a:spcPct val="569029"/>
              </a:lnSpc>
              <a:spcBef>
                <a:spcPts val="0"/>
              </a:spcBef>
              <a:spcAft>
                <a:spcPts val="0"/>
              </a:spcAft>
              <a:buClr>
                <a:srgbClr val="000000"/>
              </a:buClr>
              <a:buSzPts val="1072"/>
              <a:buFont typeface="Calibri"/>
              <a:buNone/>
            </a:pPr>
            <a:r>
              <a:rPr lang="en-US" sz="1072" b="0" i="0" u="none" strike="noStrike" cap="none">
                <a:solidFill>
                  <a:srgbClr val="000000"/>
                </a:solidFill>
                <a:latin typeface="Calibri"/>
                <a:ea typeface="Calibri"/>
                <a:cs typeface="Calibri"/>
                <a:sym typeface="Calibri"/>
              </a:rPr>
              <a:t>One of the characteristic features of the history of Spain is the successive waves of different people who spread all over the Peninsula: the Iberians, the Celts, after came Greek settlers, the Phoenicians and Carthaginians. Then came the Romans who stayed for 6 centuries. After the fall of the Roman Empire, the Suevi, Vandals and Alans entered Spain, but they were defeated by the Visigoths who, by the end of the 6th century, had occupied virtually the whole of the Peninsula. At the beginning of the 8th century the Arabs entered from the south. They conquered the country swiftly except for a small bulwark in the North which would become the initial springboard for the Reconquest, which was not completed until eight centuries later. In 1469, the marriage of the Catholic Monarchs, Isabella of Castile and Ferdinand of Aragon, prepared the way for the union of the two kingdoms and marked the opening of a period of growing success for Spain. The 16th and 17th centuries witnessed the construction of the Spanish Empire as a result of which the country became the world’s foremost power. </a:t>
            </a:r>
            <a:endParaRPr/>
          </a:p>
          <a:p>
            <a:pPr marL="0" marR="0" lvl="0" indent="0" algn="l" rtl="0">
              <a:lnSpc>
                <a:spcPct val="569029"/>
              </a:lnSpc>
              <a:spcBef>
                <a:spcPts val="0"/>
              </a:spcBef>
              <a:spcAft>
                <a:spcPts val="0"/>
              </a:spcAft>
              <a:buClr>
                <a:srgbClr val="000000"/>
              </a:buClr>
              <a:buSzPts val="1072"/>
              <a:buFont typeface="Calibri"/>
              <a:buNone/>
            </a:pPr>
            <a:r>
              <a:rPr lang="en-US" sz="1072" b="0" i="0" u="none" strike="noStrike" cap="none">
                <a:solidFill>
                  <a:srgbClr val="000000"/>
                </a:solidFill>
                <a:latin typeface="Calibri"/>
                <a:ea typeface="Calibri"/>
                <a:cs typeface="Calibri"/>
                <a:sym typeface="Calibri"/>
              </a:rPr>
              <a:t>In 1898, the Spanish Empire lost its last territories overseas. 1936-39 : Spanish Civil War</a:t>
            </a:r>
            <a:endParaRPr/>
          </a:p>
          <a:p>
            <a:pPr marL="0" marR="0" lvl="0" indent="0" algn="l" rtl="0">
              <a:lnSpc>
                <a:spcPct val="569029"/>
              </a:lnSpc>
              <a:spcBef>
                <a:spcPts val="0"/>
              </a:spcBef>
              <a:spcAft>
                <a:spcPts val="0"/>
              </a:spcAft>
              <a:buClr>
                <a:srgbClr val="000000"/>
              </a:buClr>
              <a:buSzPts val="1072"/>
              <a:buFont typeface="Calibri"/>
              <a:buNone/>
            </a:pPr>
            <a:r>
              <a:rPr lang="en-US" sz="1072" b="0" i="0" u="none" strike="noStrike" cap="none">
                <a:solidFill>
                  <a:srgbClr val="000000"/>
                </a:solidFill>
                <a:latin typeface="Calibri"/>
                <a:ea typeface="Calibri"/>
                <a:cs typeface="Calibri"/>
                <a:sym typeface="Calibri"/>
              </a:rPr>
              <a:t>1939 - 1975: Franco’s dictatorship. 1977-78: Restoration of democracy, Constitution and elections. </a:t>
            </a:r>
            <a:endParaRPr/>
          </a:p>
          <a:p>
            <a:pPr marL="0" marR="0" lvl="0" indent="0" algn="l" rtl="0">
              <a:lnSpc>
                <a:spcPct val="569029"/>
              </a:lnSpc>
              <a:spcBef>
                <a:spcPts val="0"/>
              </a:spcBef>
              <a:spcAft>
                <a:spcPts val="0"/>
              </a:spcAft>
              <a:buClr>
                <a:srgbClr val="000000"/>
              </a:buClr>
              <a:buSzPts val="1072"/>
              <a:buFont typeface="Calibri"/>
              <a:buNone/>
            </a:pPr>
            <a:r>
              <a:rPr lang="en-US" sz="1072" b="0" i="0" u="none" strike="noStrike" cap="none">
                <a:solidFill>
                  <a:srgbClr val="000000"/>
                </a:solidFill>
                <a:latin typeface="Calibri"/>
                <a:ea typeface="Calibri"/>
                <a:cs typeface="Calibri"/>
                <a:sym typeface="Calibri"/>
              </a:rPr>
              <a:t>1986: Spain enters the EU.</a:t>
            </a:r>
            <a:endParaRPr/>
          </a:p>
        </p:txBody>
      </p:sp>
      <p:sp>
        <p:nvSpPr>
          <p:cNvPr id="109" name="Google Shape;109;p20"/>
          <p:cNvSpPr txBox="1"/>
          <p:nvPr/>
        </p:nvSpPr>
        <p:spPr>
          <a:xfrm>
            <a:off x="3778916" y="869950"/>
            <a:ext cx="4824668" cy="609601"/>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500"/>
              <a:buFont typeface="Permanent Marker"/>
              <a:buNone/>
            </a:pPr>
            <a:r>
              <a:rPr lang="en-US" sz="3500" b="1" i="0" u="none" strike="noStrike" cap="none">
                <a:solidFill>
                  <a:srgbClr val="000000"/>
                </a:solidFill>
                <a:latin typeface="Permanent Marker"/>
                <a:ea typeface="Permanent Marker"/>
                <a:cs typeface="Permanent Marker"/>
                <a:sym typeface="Permanent Marker"/>
              </a:rPr>
              <a:t>Summary of our history</a:t>
            </a:r>
            <a:endParaRPr/>
          </a:p>
        </p:txBody>
      </p:sp>
    </p:spTree>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900"/>
              <a:buFont typeface="Arial"/>
              <a:buNone/>
            </a:pPr>
            <a:r>
              <a:rPr lang="en-US" sz="4900" b="0" i="0" u="none" strike="noStrike" cap="none">
                <a:solidFill>
                  <a:srgbClr val="000000"/>
                </a:solidFill>
                <a:latin typeface="Arial"/>
                <a:ea typeface="Arial"/>
                <a:cs typeface="Arial"/>
                <a:sym typeface="Arial"/>
              </a:rPr>
              <a:t>Evolution of the income per person</a:t>
            </a:r>
            <a:endParaRPr/>
          </a:p>
        </p:txBody>
      </p:sp>
      <p:graphicFrame>
        <p:nvGraphicFramePr>
          <p:cNvPr id="115" name="Google Shape;115;p21"/>
          <p:cNvGraphicFramePr/>
          <p:nvPr/>
        </p:nvGraphicFramePr>
        <p:xfrm>
          <a:off x="952500" y="2590800"/>
          <a:ext cx="11087100" cy="6273800"/>
        </p:xfrm>
        <a:graphic>
          <a:graphicData uri="http://schemas.openxmlformats.org/drawingml/2006/table">
            <a:tbl>
              <a:tblPr firstRow="1">
                <a:noFill/>
                <a:tableStyleId>{EAED909E-7424-499B-9B7E-6037E74C8FF6}</a:tableStyleId>
              </a:tblPr>
              <a:tblGrid>
                <a:gridCol w="5543550"/>
                <a:gridCol w="5543550"/>
              </a:tblGrid>
              <a:tr h="784225">
                <a:tc>
                  <a:txBody>
                    <a:bodyPr/>
                    <a:lstStyle/>
                    <a:p>
                      <a:pPr marL="0" marR="0" lvl="0" indent="0" algn="ctr" rtl="0">
                        <a:lnSpc>
                          <a:spcPct val="100000"/>
                        </a:lnSpc>
                        <a:spcBef>
                          <a:spcPts val="0"/>
                        </a:spcBef>
                        <a:spcAft>
                          <a:spcPts val="0"/>
                        </a:spcAft>
                        <a:buClr>
                          <a:srgbClr val="FFFFFF"/>
                        </a:buClr>
                        <a:buSzPts val="2200"/>
                        <a:buFont typeface="Helvetica Neue"/>
                        <a:buNone/>
                      </a:pPr>
                      <a:r>
                        <a:rPr lang="en-US" sz="2200" b="1" u="none" strike="noStrike" cap="none">
                          <a:solidFill>
                            <a:srgbClr val="FFFFFF"/>
                          </a:solidFill>
                        </a:rPr>
                        <a:t>YEAR</a:t>
                      </a:r>
                      <a:endParaRPr/>
                    </a:p>
                  </a:txBody>
                  <a:tcPr marL="50800" marR="50800" marT="50800" marB="50800" anchor="ctr"/>
                </a:tc>
                <a:tc>
                  <a:txBody>
                    <a:bodyPr/>
                    <a:lstStyle/>
                    <a:p>
                      <a:pPr marL="0" marR="0" lvl="0" indent="0" algn="ctr" rtl="0">
                        <a:lnSpc>
                          <a:spcPct val="100000"/>
                        </a:lnSpc>
                        <a:spcBef>
                          <a:spcPts val="0"/>
                        </a:spcBef>
                        <a:spcAft>
                          <a:spcPts val="0"/>
                        </a:spcAft>
                        <a:buClr>
                          <a:srgbClr val="FFFFFF"/>
                        </a:buClr>
                        <a:buSzPts val="2200"/>
                        <a:buFont typeface="Helvetica Neue"/>
                        <a:buNone/>
                      </a:pPr>
                      <a:r>
                        <a:rPr lang="en-US" sz="2200" b="1" u="none" strike="noStrike" cap="none">
                          <a:solidFill>
                            <a:srgbClr val="FFFFFF"/>
                          </a:solidFill>
                        </a:rPr>
                        <a:t>GDP</a:t>
                      </a:r>
                      <a:endParaRPr/>
                    </a:p>
                  </a:txBody>
                  <a:tcPr marL="50800" marR="50800" marT="50800" marB="50800" anchor="ctr"/>
                </a:tc>
              </a:tr>
              <a:tr h="784225">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2106</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24,100 €</a:t>
                      </a:r>
                      <a:endParaRPr/>
                    </a:p>
                  </a:txBody>
                  <a:tcPr marL="50800" marR="50800" marT="50800" marB="50800" anchor="ctr"/>
                </a:tc>
              </a:tr>
              <a:tr h="784225">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2010</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23,200 €</a:t>
                      </a:r>
                      <a:endParaRPr/>
                    </a:p>
                  </a:txBody>
                  <a:tcPr marL="50800" marR="50800" marT="50800" marB="50800" anchor="ctr"/>
                </a:tc>
              </a:tr>
              <a:tr h="784225">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2005</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21,300 €</a:t>
                      </a:r>
                      <a:endParaRPr/>
                    </a:p>
                  </a:txBody>
                  <a:tcPr marL="50800" marR="50800" marT="50800" marB="50800" anchor="ctr"/>
                </a:tc>
              </a:tr>
              <a:tr h="784225">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2000</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15,900 €</a:t>
                      </a:r>
                      <a:endParaRPr/>
                    </a:p>
                  </a:txBody>
                  <a:tcPr marL="50800" marR="50800" marT="50800" marB="50800" anchor="ctr"/>
                </a:tc>
              </a:tr>
              <a:tr h="784225">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1995</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11,800 €</a:t>
                      </a:r>
                      <a:endParaRPr/>
                    </a:p>
                  </a:txBody>
                  <a:tcPr marL="50800" marR="50800" marT="50800" marB="50800" anchor="ctr"/>
                </a:tc>
              </a:tr>
              <a:tr h="784225">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1990</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10,331 €</a:t>
                      </a:r>
                      <a:endParaRPr/>
                    </a:p>
                  </a:txBody>
                  <a:tcPr marL="50800" marR="50800" marT="50800" marB="50800" anchor="ctr"/>
                </a:tc>
              </a:tr>
              <a:tr h="784225">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1980</a:t>
                      </a:r>
                      <a:endParaRPr/>
                    </a:p>
                  </a:txBody>
                  <a:tcPr marL="50800" marR="50800" marT="50800" marB="50800" anchor="ctr"/>
                </a:tc>
                <a:tc>
                  <a:txBody>
                    <a:bodyPr/>
                    <a:lstStyle/>
                    <a:p>
                      <a:pPr marL="0" marR="0" lvl="0" indent="0" algn="ctr" rtl="0">
                        <a:lnSpc>
                          <a:spcPct val="100000"/>
                        </a:lnSpc>
                        <a:spcBef>
                          <a:spcPts val="0"/>
                        </a:spcBef>
                        <a:spcAft>
                          <a:spcPts val="0"/>
                        </a:spcAft>
                        <a:buClr>
                          <a:schemeClr val="dk1"/>
                        </a:buClr>
                        <a:buSzPts val="2200"/>
                        <a:buFont typeface="Helvetica Neue"/>
                        <a:buNone/>
                      </a:pPr>
                      <a:r>
                        <a:rPr lang="en-US" sz="2200" u="none" strike="noStrike" cap="none"/>
                        <a:t>4,227 €</a:t>
                      </a:r>
                      <a:endParaRPr/>
                    </a:p>
                  </a:txBody>
                  <a:tcPr marL="50800" marR="50800" marT="50800" marB="5080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5100"/>
              <a:buFont typeface="Arial"/>
              <a:buNone/>
            </a:pPr>
            <a:r>
              <a:rPr lang="en-US" sz="5100" b="0" i="0" u="none" strike="noStrike" cap="none">
                <a:solidFill>
                  <a:srgbClr val="000000"/>
                </a:solidFill>
                <a:latin typeface="Arial"/>
                <a:ea typeface="Arial"/>
                <a:cs typeface="Arial"/>
                <a:sym typeface="Arial"/>
              </a:rPr>
              <a:t>Evolution of unemployment</a:t>
            </a:r>
            <a:endParaRPr/>
          </a:p>
        </p:txBody>
      </p:sp>
      <p:pic>
        <p:nvPicPr>
          <p:cNvPr id="121" name="Google Shape;121;p22" descr="Imat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350" y="2156782"/>
            <a:ext cx="13004800" cy="51606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385</Words>
  <Application>Microsoft Office PowerPoint</Application>
  <PresentationFormat>Custom</PresentationFormat>
  <Paragraphs>106</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Short Stack</vt:lpstr>
      <vt:lpstr>Comic Sans MS</vt:lpstr>
      <vt:lpstr>Permanent Marker</vt:lpstr>
      <vt:lpstr>Cutive</vt:lpstr>
      <vt:lpstr>Lemon</vt:lpstr>
      <vt:lpstr>Calibri</vt:lpstr>
      <vt:lpstr>Helvetica Neue</vt:lpstr>
      <vt:lpstr>Helvetica Neue Light</vt:lpstr>
      <vt:lpstr>Source Sans Pro</vt:lpstr>
      <vt:lpstr>White</vt:lpstr>
      <vt:lpstr>PowerPoint Presentation</vt:lpstr>
      <vt:lpstr>PowerPoint Presentation</vt:lpstr>
      <vt:lpstr>General information</vt:lpstr>
      <vt:lpstr>Catalonia</vt:lpstr>
      <vt:lpstr>Girona</vt:lpstr>
      <vt:lpstr>PowerPoint Presentation</vt:lpstr>
      <vt:lpstr>PowerPoint Presentation</vt:lpstr>
      <vt:lpstr>Evolution of the income per person</vt:lpstr>
      <vt:lpstr>Evolution of unemployment</vt:lpstr>
      <vt:lpstr>Summary of the main industries or sectors</vt:lpstr>
      <vt:lpstr>Sectors (II)</vt:lpstr>
      <vt:lpstr>Sectors (III)</vt:lpstr>
      <vt:lpstr>Evolution of employment per sectors</vt:lpstr>
      <vt:lpstr>Imports and exports 2006-16</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Maria Mina</cp:lastModifiedBy>
  <cp:revision>1</cp:revision>
  <dcterms:modified xsi:type="dcterms:W3CDTF">2018-09-23T15:47:38Z</dcterms:modified>
</cp:coreProperties>
</file>